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256" r:id="rId5"/>
    <p:sldId id="282" r:id="rId6"/>
    <p:sldId id="285" r:id="rId7"/>
    <p:sldId id="258" r:id="rId8"/>
    <p:sldId id="295" r:id="rId9"/>
    <p:sldId id="269" r:id="rId10"/>
    <p:sldId id="268" r:id="rId11"/>
    <p:sldId id="287" r:id="rId12"/>
    <p:sldId id="260" r:id="rId13"/>
    <p:sldId id="288" r:id="rId14"/>
    <p:sldId id="276" r:id="rId15"/>
    <p:sldId id="262" r:id="rId16"/>
    <p:sldId id="291" r:id="rId17"/>
    <p:sldId id="278" r:id="rId18"/>
    <p:sldId id="289" r:id="rId19"/>
    <p:sldId id="294" r:id="rId20"/>
    <p:sldId id="286" r:id="rId21"/>
    <p:sldId id="29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188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8B6717-ABB2-4281-9801-2E1904D4D07F}" v="2" dt="2024-03-18T00:28:36.588"/>
    <p1510:client id="{E6083E6E-E3D6-7CF5-1208-8ECCAB6F6FEA}" v="6" dt="2024-03-17T17:49:16.969"/>
  </p1510:revLst>
</p1510:revInfo>
</file>

<file path=ppt/tableStyles.xml><?xml version="1.0" encoding="utf-8"?>
<a:tblStyleLst xmlns:a="http://schemas.openxmlformats.org/drawingml/2006/main" def="{5C22544A-7EE6-4342-B048-85BDC9FD1C3A}">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065" autoAdjust="0"/>
  </p:normalViewPr>
  <p:slideViewPr>
    <p:cSldViewPr snapToGrid="0">
      <p:cViewPr varScale="1">
        <p:scale>
          <a:sx n="78" d="100"/>
          <a:sy n="78" d="100"/>
        </p:scale>
        <p:origin x="18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ouhan, Prachitee" userId="fd29b6c1-575f-420b-ad8d-e96d4b3038bb" providerId="ADAL" clId="{CB04E61C-2E92-CA40-AC82-24B5EB862500}"/>
    <pc:docChg chg="custSel addSld delSld modSld">
      <pc:chgData name="Chouhan, Prachitee" userId="fd29b6c1-575f-420b-ad8d-e96d4b3038bb" providerId="ADAL" clId="{CB04E61C-2E92-CA40-AC82-24B5EB862500}" dt="2024-02-28T02:31:49.729" v="527" actId="20577"/>
      <pc:docMkLst>
        <pc:docMk/>
      </pc:docMkLst>
      <pc:sldChg chg="addSp delSp modSp mod">
        <pc:chgData name="Chouhan, Prachitee" userId="fd29b6c1-575f-420b-ad8d-e96d4b3038bb" providerId="ADAL" clId="{CB04E61C-2E92-CA40-AC82-24B5EB862500}" dt="2024-02-28T00:55:03.403" v="139" actId="20577"/>
        <pc:sldMkLst>
          <pc:docMk/>
          <pc:sldMk cId="194265281" sldId="260"/>
        </pc:sldMkLst>
        <pc:spChg chg="add del mod">
          <ac:chgData name="Chouhan, Prachitee" userId="fd29b6c1-575f-420b-ad8d-e96d4b3038bb" providerId="ADAL" clId="{CB04E61C-2E92-CA40-AC82-24B5EB862500}" dt="2024-02-28T00:42:42.669" v="13" actId="478"/>
          <ac:spMkLst>
            <pc:docMk/>
            <pc:sldMk cId="194265281" sldId="260"/>
            <ac:spMk id="3" creationId="{3FDC0196-D0ED-08E7-6B40-A161EFBC4FE8}"/>
          </ac:spMkLst>
        </pc:spChg>
        <pc:spChg chg="add mod">
          <ac:chgData name="Chouhan, Prachitee" userId="fd29b6c1-575f-420b-ad8d-e96d4b3038bb" providerId="ADAL" clId="{CB04E61C-2E92-CA40-AC82-24B5EB862500}" dt="2024-02-28T00:55:03.403" v="139" actId="20577"/>
          <ac:spMkLst>
            <pc:docMk/>
            <pc:sldMk cId="194265281" sldId="260"/>
            <ac:spMk id="4" creationId="{3AA24525-4807-FFEB-6309-2FE45E81EE6F}"/>
          </ac:spMkLst>
        </pc:spChg>
        <pc:graphicFrameChg chg="mod modGraphic">
          <ac:chgData name="Chouhan, Prachitee" userId="fd29b6c1-575f-420b-ad8d-e96d4b3038bb" providerId="ADAL" clId="{CB04E61C-2E92-CA40-AC82-24B5EB862500}" dt="2024-02-28T00:54:55.389" v="138" actId="255"/>
          <ac:graphicFrameMkLst>
            <pc:docMk/>
            <pc:sldMk cId="194265281" sldId="260"/>
            <ac:graphicFrameMk id="8" creationId="{7DE977EF-F813-C2A5-19A2-379FE86DB34D}"/>
          </ac:graphicFrameMkLst>
        </pc:graphicFrameChg>
      </pc:sldChg>
      <pc:sldChg chg="modSp">
        <pc:chgData name="Chouhan, Prachitee" userId="fd29b6c1-575f-420b-ad8d-e96d4b3038bb" providerId="ADAL" clId="{CB04E61C-2E92-CA40-AC82-24B5EB862500}" dt="2024-02-28T02:31:49.729" v="527" actId="20577"/>
        <pc:sldMkLst>
          <pc:docMk/>
          <pc:sldMk cId="1437480079" sldId="268"/>
        </pc:sldMkLst>
        <pc:graphicFrameChg chg="mod">
          <ac:chgData name="Chouhan, Prachitee" userId="fd29b6c1-575f-420b-ad8d-e96d4b3038bb" providerId="ADAL" clId="{CB04E61C-2E92-CA40-AC82-24B5EB862500}" dt="2024-02-28T02:31:49.729" v="527" actId="20577"/>
          <ac:graphicFrameMkLst>
            <pc:docMk/>
            <pc:sldMk cId="1437480079" sldId="268"/>
            <ac:graphicFrameMk id="21" creationId="{D9DA9208-17AD-FFF0-91F4-8158F231E7A5}"/>
          </ac:graphicFrameMkLst>
        </pc:graphicFrameChg>
      </pc:sldChg>
      <pc:sldChg chg="addSp delSp modSp del mod">
        <pc:chgData name="Chouhan, Prachitee" userId="fd29b6c1-575f-420b-ad8d-e96d4b3038bb" providerId="ADAL" clId="{CB04E61C-2E92-CA40-AC82-24B5EB862500}" dt="2024-02-28T02:19:18.944" v="244" actId="2696"/>
        <pc:sldMkLst>
          <pc:docMk/>
          <pc:sldMk cId="1717901765" sldId="280"/>
        </pc:sldMkLst>
        <pc:spChg chg="add del mod">
          <ac:chgData name="Chouhan, Prachitee" userId="fd29b6c1-575f-420b-ad8d-e96d4b3038bb" providerId="ADAL" clId="{CB04E61C-2E92-CA40-AC82-24B5EB862500}" dt="2024-02-28T02:19:01.851" v="242"/>
          <ac:spMkLst>
            <pc:docMk/>
            <pc:sldMk cId="1717901765" sldId="280"/>
            <ac:spMk id="3" creationId="{B48282BD-90A7-7BD3-27DA-34FBBE212ED3}"/>
          </ac:spMkLst>
        </pc:spChg>
        <pc:spChg chg="add del mod">
          <ac:chgData name="Chouhan, Prachitee" userId="fd29b6c1-575f-420b-ad8d-e96d4b3038bb" providerId="ADAL" clId="{CB04E61C-2E92-CA40-AC82-24B5EB862500}" dt="2024-02-28T02:19:00.502" v="240"/>
          <ac:spMkLst>
            <pc:docMk/>
            <pc:sldMk cId="1717901765" sldId="280"/>
            <ac:spMk id="4" creationId="{82EA4EEC-EC9F-D701-CA75-D9925E7A981E}"/>
          </ac:spMkLst>
        </pc:spChg>
      </pc:sldChg>
      <pc:sldChg chg="modSp new mod">
        <pc:chgData name="Chouhan, Prachitee" userId="fd29b6c1-575f-420b-ad8d-e96d4b3038bb" providerId="ADAL" clId="{CB04E61C-2E92-CA40-AC82-24B5EB862500}" dt="2024-02-28T01:32:37.163" v="236" actId="20577"/>
        <pc:sldMkLst>
          <pc:docMk/>
          <pc:sldMk cId="258933534" sldId="281"/>
        </pc:sldMkLst>
        <pc:spChg chg="mod">
          <ac:chgData name="Chouhan, Prachitee" userId="fd29b6c1-575f-420b-ad8d-e96d4b3038bb" providerId="ADAL" clId="{CB04E61C-2E92-CA40-AC82-24B5EB862500}" dt="2024-02-28T00:36:28.529" v="11" actId="20577"/>
          <ac:spMkLst>
            <pc:docMk/>
            <pc:sldMk cId="258933534" sldId="281"/>
            <ac:spMk id="2" creationId="{44A8FFA9-B0B1-2504-8F37-336E779EFBC0}"/>
          </ac:spMkLst>
        </pc:spChg>
        <pc:spChg chg="mod">
          <ac:chgData name="Chouhan, Prachitee" userId="fd29b6c1-575f-420b-ad8d-e96d4b3038bb" providerId="ADAL" clId="{CB04E61C-2E92-CA40-AC82-24B5EB862500}" dt="2024-02-28T01:32:37.163" v="236" actId="20577"/>
          <ac:spMkLst>
            <pc:docMk/>
            <pc:sldMk cId="258933534" sldId="281"/>
            <ac:spMk id="3" creationId="{8BBA426B-6778-70C0-28D2-AB0BEB9BA074}"/>
          </ac:spMkLst>
        </pc:spChg>
      </pc:sldChg>
      <pc:sldChg chg="modSp add mod">
        <pc:chgData name="Chouhan, Prachitee" userId="fd29b6c1-575f-420b-ad8d-e96d4b3038bb" providerId="ADAL" clId="{CB04E61C-2E92-CA40-AC82-24B5EB862500}" dt="2024-02-28T02:31:13.759" v="508" actId="20577"/>
        <pc:sldMkLst>
          <pc:docMk/>
          <pc:sldMk cId="480613160" sldId="282"/>
        </pc:sldMkLst>
        <pc:spChg chg="mod">
          <ac:chgData name="Chouhan, Prachitee" userId="fd29b6c1-575f-420b-ad8d-e96d4b3038bb" providerId="ADAL" clId="{CB04E61C-2E92-CA40-AC82-24B5EB862500}" dt="2024-02-28T02:19:25.370" v="257" actId="20577"/>
          <ac:spMkLst>
            <pc:docMk/>
            <pc:sldMk cId="480613160" sldId="282"/>
            <ac:spMk id="2" creationId="{5C34B52E-3A16-1495-6F50-4ADDFD79D86F}"/>
          </ac:spMkLst>
        </pc:spChg>
        <pc:spChg chg="mod">
          <ac:chgData name="Chouhan, Prachitee" userId="fd29b6c1-575f-420b-ad8d-e96d4b3038bb" providerId="ADAL" clId="{CB04E61C-2E92-CA40-AC82-24B5EB862500}" dt="2024-02-28T02:31:13.759" v="508" actId="20577"/>
          <ac:spMkLst>
            <pc:docMk/>
            <pc:sldMk cId="480613160" sldId="282"/>
            <ac:spMk id="13" creationId="{4D065C3E-F3FC-AEEA-8B8B-44A24FD6137E}"/>
          </ac:spMkLst>
        </pc:spChg>
      </pc:sldChg>
    </pc:docChg>
  </pc:docChgLst>
  <pc:docChgLst>
    <pc:chgData name="Chouhan, Prachitee" userId="fd29b6c1-575f-420b-ad8d-e96d4b3038bb" providerId="ADAL" clId="{E4123377-8C8D-1343-AC9D-697AD8BA6624}"/>
    <pc:docChg chg="undo custSel addSld delSld modSld">
      <pc:chgData name="Chouhan, Prachitee" userId="fd29b6c1-575f-420b-ad8d-e96d4b3038bb" providerId="ADAL" clId="{E4123377-8C8D-1343-AC9D-697AD8BA6624}" dt="2024-03-06T08:28:41.792" v="1291" actId="207"/>
      <pc:docMkLst>
        <pc:docMk/>
      </pc:docMkLst>
      <pc:sldChg chg="modSp mod">
        <pc:chgData name="Chouhan, Prachitee" userId="fd29b6c1-575f-420b-ad8d-e96d4b3038bb" providerId="ADAL" clId="{E4123377-8C8D-1343-AC9D-697AD8BA6624}" dt="2024-03-06T08:02:09.755" v="921" actId="255"/>
        <pc:sldMkLst>
          <pc:docMk/>
          <pc:sldMk cId="1268786723" sldId="256"/>
        </pc:sldMkLst>
        <pc:spChg chg="mod">
          <ac:chgData name="Chouhan, Prachitee" userId="fd29b6c1-575f-420b-ad8d-e96d4b3038bb" providerId="ADAL" clId="{E4123377-8C8D-1343-AC9D-697AD8BA6624}" dt="2024-03-06T08:01:40.236" v="918" actId="1076"/>
          <ac:spMkLst>
            <pc:docMk/>
            <pc:sldMk cId="1268786723" sldId="256"/>
            <ac:spMk id="2" creationId="{9978F1A9-9821-F6A9-1A8C-DAAB9471D632}"/>
          </ac:spMkLst>
        </pc:spChg>
        <pc:spChg chg="mod">
          <ac:chgData name="Chouhan, Prachitee" userId="fd29b6c1-575f-420b-ad8d-e96d4b3038bb" providerId="ADAL" clId="{E4123377-8C8D-1343-AC9D-697AD8BA6624}" dt="2024-03-06T08:02:09.755" v="921" actId="255"/>
          <ac:spMkLst>
            <pc:docMk/>
            <pc:sldMk cId="1268786723" sldId="256"/>
            <ac:spMk id="3" creationId="{0FA979F9-A437-DF4B-5A97-C0956CA0F81C}"/>
          </ac:spMkLst>
        </pc:spChg>
      </pc:sldChg>
      <pc:sldChg chg="addSp delSp modSp mod">
        <pc:chgData name="Chouhan, Prachitee" userId="fd29b6c1-575f-420b-ad8d-e96d4b3038bb" providerId="ADAL" clId="{E4123377-8C8D-1343-AC9D-697AD8BA6624}" dt="2024-03-06T08:20:06.079" v="985" actId="14100"/>
        <pc:sldMkLst>
          <pc:docMk/>
          <pc:sldMk cId="3316648247" sldId="258"/>
        </pc:sldMkLst>
        <pc:spChg chg="mod ord">
          <ac:chgData name="Chouhan, Prachitee" userId="fd29b6c1-575f-420b-ad8d-e96d4b3038bb" providerId="ADAL" clId="{E4123377-8C8D-1343-AC9D-697AD8BA6624}" dt="2024-03-06T08:19:55.217" v="982" actId="26606"/>
          <ac:spMkLst>
            <pc:docMk/>
            <pc:sldMk cId="3316648247" sldId="258"/>
            <ac:spMk id="4" creationId="{53F8B33F-021D-63ED-FF02-7BCDD9268E43}"/>
          </ac:spMkLst>
        </pc:spChg>
        <pc:spChg chg="add del mod">
          <ac:chgData name="Chouhan, Prachitee" userId="fd29b6c1-575f-420b-ad8d-e96d4b3038bb" providerId="ADAL" clId="{E4123377-8C8D-1343-AC9D-697AD8BA6624}" dt="2024-03-06T08:05:53.725" v="945"/>
          <ac:spMkLst>
            <pc:docMk/>
            <pc:sldMk cId="3316648247" sldId="258"/>
            <ac:spMk id="6" creationId="{74F74042-C158-6125-4FF4-867206EC2782}"/>
          </ac:spMkLst>
        </pc:spChg>
        <pc:spChg chg="add del mod">
          <ac:chgData name="Chouhan, Prachitee" userId="fd29b6c1-575f-420b-ad8d-e96d4b3038bb" providerId="ADAL" clId="{E4123377-8C8D-1343-AC9D-697AD8BA6624}" dt="2024-03-06T08:05:54.991" v="947"/>
          <ac:spMkLst>
            <pc:docMk/>
            <pc:sldMk cId="3316648247" sldId="258"/>
            <ac:spMk id="8" creationId="{83302211-0E77-3061-0416-9A9F34188241}"/>
          </ac:spMkLst>
        </pc:spChg>
        <pc:spChg chg="add del mod">
          <ac:chgData name="Chouhan, Prachitee" userId="fd29b6c1-575f-420b-ad8d-e96d4b3038bb" providerId="ADAL" clId="{E4123377-8C8D-1343-AC9D-697AD8BA6624}" dt="2024-03-06T08:05:53.119" v="943"/>
          <ac:spMkLst>
            <pc:docMk/>
            <pc:sldMk cId="3316648247" sldId="258"/>
            <ac:spMk id="9" creationId="{B60F2693-CDFD-EADF-3ED2-7ECA3F939BD3}"/>
          </ac:spMkLst>
        </pc:spChg>
        <pc:spChg chg="del">
          <ac:chgData name="Chouhan, Prachitee" userId="fd29b6c1-575f-420b-ad8d-e96d4b3038bb" providerId="ADAL" clId="{E4123377-8C8D-1343-AC9D-697AD8BA6624}" dt="2024-03-06T08:06:01.670" v="948" actId="26606"/>
          <ac:spMkLst>
            <pc:docMk/>
            <pc:sldMk cId="3316648247" sldId="258"/>
            <ac:spMk id="66" creationId="{18AC8E79-ECD6-4F34-BE5A-9F5E850E850A}"/>
          </ac:spMkLst>
        </pc:spChg>
        <pc:spChg chg="del">
          <ac:chgData name="Chouhan, Prachitee" userId="fd29b6c1-575f-420b-ad8d-e96d4b3038bb" providerId="ADAL" clId="{E4123377-8C8D-1343-AC9D-697AD8BA6624}" dt="2024-03-06T08:06:01.670" v="948" actId="26606"/>
          <ac:spMkLst>
            <pc:docMk/>
            <pc:sldMk cId="3316648247" sldId="258"/>
            <ac:spMk id="67" creationId="{7D2BE1BB-2AB2-4D7E-9E27-8D245181B513}"/>
          </ac:spMkLst>
        </pc:spChg>
        <pc:spChg chg="add del">
          <ac:chgData name="Chouhan, Prachitee" userId="fd29b6c1-575f-420b-ad8d-e96d4b3038bb" providerId="ADAL" clId="{E4123377-8C8D-1343-AC9D-697AD8BA6624}" dt="2024-03-06T08:07:54.062" v="959" actId="26606"/>
          <ac:spMkLst>
            <pc:docMk/>
            <pc:sldMk cId="3316648247" sldId="258"/>
            <ac:spMk id="77" creationId="{18AC8E79-ECD6-4F34-BE5A-9F5E850E850A}"/>
          </ac:spMkLst>
        </pc:spChg>
        <pc:spChg chg="add del">
          <ac:chgData name="Chouhan, Prachitee" userId="fd29b6c1-575f-420b-ad8d-e96d4b3038bb" providerId="ADAL" clId="{E4123377-8C8D-1343-AC9D-697AD8BA6624}" dt="2024-03-06T08:07:54.062" v="959" actId="26606"/>
          <ac:spMkLst>
            <pc:docMk/>
            <pc:sldMk cId="3316648247" sldId="258"/>
            <ac:spMk id="79" creationId="{7D2BE1BB-2AB2-4D7E-9E27-8D245181B513}"/>
          </ac:spMkLst>
        </pc:spChg>
        <pc:spChg chg="add del">
          <ac:chgData name="Chouhan, Prachitee" userId="fd29b6c1-575f-420b-ad8d-e96d4b3038bb" providerId="ADAL" clId="{E4123377-8C8D-1343-AC9D-697AD8BA6624}" dt="2024-03-06T08:11:14.031" v="968" actId="26606"/>
          <ac:spMkLst>
            <pc:docMk/>
            <pc:sldMk cId="3316648247" sldId="258"/>
            <ac:spMk id="91" creationId="{18AC8E79-ECD6-4F34-BE5A-9F5E850E850A}"/>
          </ac:spMkLst>
        </pc:spChg>
        <pc:spChg chg="add del">
          <ac:chgData name="Chouhan, Prachitee" userId="fd29b6c1-575f-420b-ad8d-e96d4b3038bb" providerId="ADAL" clId="{E4123377-8C8D-1343-AC9D-697AD8BA6624}" dt="2024-03-06T08:11:14.031" v="968" actId="26606"/>
          <ac:spMkLst>
            <pc:docMk/>
            <pc:sldMk cId="3316648247" sldId="258"/>
            <ac:spMk id="93" creationId="{7D2BE1BB-2AB2-4D7E-9E27-8D245181B513}"/>
          </ac:spMkLst>
        </pc:spChg>
        <pc:spChg chg="add del">
          <ac:chgData name="Chouhan, Prachitee" userId="fd29b6c1-575f-420b-ad8d-e96d4b3038bb" providerId="ADAL" clId="{E4123377-8C8D-1343-AC9D-697AD8BA6624}" dt="2024-03-06T08:15:50.262" v="975" actId="26606"/>
          <ac:spMkLst>
            <pc:docMk/>
            <pc:sldMk cId="3316648247" sldId="258"/>
            <ac:spMk id="105" creationId="{18AC8E79-ECD6-4F34-BE5A-9F5E850E850A}"/>
          </ac:spMkLst>
        </pc:spChg>
        <pc:spChg chg="add del">
          <ac:chgData name="Chouhan, Prachitee" userId="fd29b6c1-575f-420b-ad8d-e96d4b3038bb" providerId="ADAL" clId="{E4123377-8C8D-1343-AC9D-697AD8BA6624}" dt="2024-03-06T08:15:50.262" v="975" actId="26606"/>
          <ac:spMkLst>
            <pc:docMk/>
            <pc:sldMk cId="3316648247" sldId="258"/>
            <ac:spMk id="107" creationId="{7D2BE1BB-2AB2-4D7E-9E27-8D245181B513}"/>
          </ac:spMkLst>
        </pc:spChg>
        <pc:spChg chg="add del">
          <ac:chgData name="Chouhan, Prachitee" userId="fd29b6c1-575f-420b-ad8d-e96d4b3038bb" providerId="ADAL" clId="{E4123377-8C8D-1343-AC9D-697AD8BA6624}" dt="2024-03-06T08:19:55.217" v="982" actId="26606"/>
          <ac:spMkLst>
            <pc:docMk/>
            <pc:sldMk cId="3316648247" sldId="258"/>
            <ac:spMk id="119" creationId="{18AC8E79-ECD6-4F34-BE5A-9F5E850E850A}"/>
          </ac:spMkLst>
        </pc:spChg>
        <pc:spChg chg="add del">
          <ac:chgData name="Chouhan, Prachitee" userId="fd29b6c1-575f-420b-ad8d-e96d4b3038bb" providerId="ADAL" clId="{E4123377-8C8D-1343-AC9D-697AD8BA6624}" dt="2024-03-06T08:19:55.217" v="982" actId="26606"/>
          <ac:spMkLst>
            <pc:docMk/>
            <pc:sldMk cId="3316648247" sldId="258"/>
            <ac:spMk id="121" creationId="{7D2BE1BB-2AB2-4D7E-9E27-8D245181B513}"/>
          </ac:spMkLst>
        </pc:spChg>
        <pc:spChg chg="add">
          <ac:chgData name="Chouhan, Prachitee" userId="fd29b6c1-575f-420b-ad8d-e96d4b3038bb" providerId="ADAL" clId="{E4123377-8C8D-1343-AC9D-697AD8BA6624}" dt="2024-03-06T08:19:55.217" v="982" actId="26606"/>
          <ac:spMkLst>
            <pc:docMk/>
            <pc:sldMk cId="3316648247" sldId="258"/>
            <ac:spMk id="133" creationId="{18AC8E79-ECD6-4F34-BE5A-9F5E850E850A}"/>
          </ac:spMkLst>
        </pc:spChg>
        <pc:spChg chg="add">
          <ac:chgData name="Chouhan, Prachitee" userId="fd29b6c1-575f-420b-ad8d-e96d4b3038bb" providerId="ADAL" clId="{E4123377-8C8D-1343-AC9D-697AD8BA6624}" dt="2024-03-06T08:19:55.217" v="982" actId="26606"/>
          <ac:spMkLst>
            <pc:docMk/>
            <pc:sldMk cId="3316648247" sldId="258"/>
            <ac:spMk id="135" creationId="{7D2BE1BB-2AB2-4D7E-9E27-8D245181B513}"/>
          </ac:spMkLst>
        </pc:spChg>
        <pc:grpChg chg="del">
          <ac:chgData name="Chouhan, Prachitee" userId="fd29b6c1-575f-420b-ad8d-e96d4b3038bb" providerId="ADAL" clId="{E4123377-8C8D-1343-AC9D-697AD8BA6624}" dt="2024-03-06T08:06:01.670" v="948" actId="26606"/>
          <ac:grpSpMkLst>
            <pc:docMk/>
            <pc:sldMk cId="3316648247" sldId="258"/>
            <ac:grpSpMk id="68" creationId="{22A1615C-2156-4B15-BF3E-39794B37905E}"/>
          </ac:grpSpMkLst>
        </pc:grpChg>
        <pc:grpChg chg="add del">
          <ac:chgData name="Chouhan, Prachitee" userId="fd29b6c1-575f-420b-ad8d-e96d4b3038bb" providerId="ADAL" clId="{E4123377-8C8D-1343-AC9D-697AD8BA6624}" dt="2024-03-06T08:07:54.062" v="959" actId="26606"/>
          <ac:grpSpMkLst>
            <pc:docMk/>
            <pc:sldMk cId="3316648247" sldId="258"/>
            <ac:grpSpMk id="81" creationId="{22A1615C-2156-4B15-BF3E-39794B37905E}"/>
          </ac:grpSpMkLst>
        </pc:grpChg>
        <pc:grpChg chg="add del">
          <ac:chgData name="Chouhan, Prachitee" userId="fd29b6c1-575f-420b-ad8d-e96d4b3038bb" providerId="ADAL" clId="{E4123377-8C8D-1343-AC9D-697AD8BA6624}" dt="2024-03-06T08:11:14.031" v="968" actId="26606"/>
          <ac:grpSpMkLst>
            <pc:docMk/>
            <pc:sldMk cId="3316648247" sldId="258"/>
            <ac:grpSpMk id="95" creationId="{22A1615C-2156-4B15-BF3E-39794B37905E}"/>
          </ac:grpSpMkLst>
        </pc:grpChg>
        <pc:grpChg chg="add del">
          <ac:chgData name="Chouhan, Prachitee" userId="fd29b6c1-575f-420b-ad8d-e96d4b3038bb" providerId="ADAL" clId="{E4123377-8C8D-1343-AC9D-697AD8BA6624}" dt="2024-03-06T08:15:50.262" v="975" actId="26606"/>
          <ac:grpSpMkLst>
            <pc:docMk/>
            <pc:sldMk cId="3316648247" sldId="258"/>
            <ac:grpSpMk id="109" creationId="{22A1615C-2156-4B15-BF3E-39794B37905E}"/>
          </ac:grpSpMkLst>
        </pc:grpChg>
        <pc:grpChg chg="add del">
          <ac:chgData name="Chouhan, Prachitee" userId="fd29b6c1-575f-420b-ad8d-e96d4b3038bb" providerId="ADAL" clId="{E4123377-8C8D-1343-AC9D-697AD8BA6624}" dt="2024-03-06T08:19:55.217" v="982" actId="26606"/>
          <ac:grpSpMkLst>
            <pc:docMk/>
            <pc:sldMk cId="3316648247" sldId="258"/>
            <ac:grpSpMk id="123" creationId="{22A1615C-2156-4B15-BF3E-39794B37905E}"/>
          </ac:grpSpMkLst>
        </pc:grpChg>
        <pc:grpChg chg="add">
          <ac:chgData name="Chouhan, Prachitee" userId="fd29b6c1-575f-420b-ad8d-e96d4b3038bb" providerId="ADAL" clId="{E4123377-8C8D-1343-AC9D-697AD8BA6624}" dt="2024-03-06T08:19:55.217" v="982" actId="26606"/>
          <ac:grpSpMkLst>
            <pc:docMk/>
            <pc:sldMk cId="3316648247" sldId="258"/>
            <ac:grpSpMk id="137" creationId="{22A1615C-2156-4B15-BF3E-39794B37905E}"/>
          </ac:grpSpMkLst>
        </pc:grpChg>
        <pc:picChg chg="add del mod">
          <ac:chgData name="Chouhan, Prachitee" userId="fd29b6c1-575f-420b-ad8d-e96d4b3038bb" providerId="ADAL" clId="{E4123377-8C8D-1343-AC9D-697AD8BA6624}" dt="2024-03-06T08:07:48.870" v="954" actId="478"/>
          <ac:picMkLst>
            <pc:docMk/>
            <pc:sldMk cId="3316648247" sldId="258"/>
            <ac:picMk id="5" creationId="{C6446026-BE19-97B5-615C-1B99A4F89E98}"/>
          </ac:picMkLst>
        </pc:picChg>
        <pc:picChg chg="del">
          <ac:chgData name="Chouhan, Prachitee" userId="fd29b6c1-575f-420b-ad8d-e96d4b3038bb" providerId="ADAL" clId="{E4123377-8C8D-1343-AC9D-697AD8BA6624}" dt="2024-03-06T08:05:22.950" v="931" actId="478"/>
          <ac:picMkLst>
            <pc:docMk/>
            <pc:sldMk cId="3316648247" sldId="258"/>
            <ac:picMk id="7" creationId="{FCE58E05-EB4E-6E97-E7A0-BD8D07292816}"/>
          </ac:picMkLst>
        </pc:picChg>
        <pc:picChg chg="add del mod">
          <ac:chgData name="Chouhan, Prachitee" userId="fd29b6c1-575f-420b-ad8d-e96d4b3038bb" providerId="ADAL" clId="{E4123377-8C8D-1343-AC9D-697AD8BA6624}" dt="2024-03-06T08:11:10.613" v="964" actId="478"/>
          <ac:picMkLst>
            <pc:docMk/>
            <pc:sldMk cId="3316648247" sldId="258"/>
            <ac:picMk id="11" creationId="{35EB8462-5F3E-1FFB-FF24-F47705C93A27}"/>
          </ac:picMkLst>
        </pc:picChg>
        <pc:picChg chg="add del mod">
          <ac:chgData name="Chouhan, Prachitee" userId="fd29b6c1-575f-420b-ad8d-e96d4b3038bb" providerId="ADAL" clId="{E4123377-8C8D-1343-AC9D-697AD8BA6624}" dt="2024-03-06T08:15:46.115" v="971" actId="478"/>
          <ac:picMkLst>
            <pc:docMk/>
            <pc:sldMk cId="3316648247" sldId="258"/>
            <ac:picMk id="13" creationId="{B991E44E-C8EC-4D1A-B310-DB8A0D48B6F0}"/>
          </ac:picMkLst>
        </pc:picChg>
        <pc:picChg chg="add del mod">
          <ac:chgData name="Chouhan, Prachitee" userId="fd29b6c1-575f-420b-ad8d-e96d4b3038bb" providerId="ADAL" clId="{E4123377-8C8D-1343-AC9D-697AD8BA6624}" dt="2024-03-06T08:19:51.855" v="978" actId="478"/>
          <ac:picMkLst>
            <pc:docMk/>
            <pc:sldMk cId="3316648247" sldId="258"/>
            <ac:picMk id="15" creationId="{9888BC2D-EF5E-E12A-5A79-1E817B044006}"/>
          </ac:picMkLst>
        </pc:picChg>
        <pc:picChg chg="add mod">
          <ac:chgData name="Chouhan, Prachitee" userId="fd29b6c1-575f-420b-ad8d-e96d4b3038bb" providerId="ADAL" clId="{E4123377-8C8D-1343-AC9D-697AD8BA6624}" dt="2024-03-06T08:20:06.079" v="985" actId="14100"/>
          <ac:picMkLst>
            <pc:docMk/>
            <pc:sldMk cId="3316648247" sldId="258"/>
            <ac:picMk id="17" creationId="{C1FB1B58-BEF0-7040-9E5A-104329AB53CF}"/>
          </ac:picMkLst>
        </pc:picChg>
      </pc:sldChg>
      <pc:sldChg chg="addSp delSp modSp mod delAnim">
        <pc:chgData name="Chouhan, Prachitee" userId="fd29b6c1-575f-420b-ad8d-e96d4b3038bb" providerId="ADAL" clId="{E4123377-8C8D-1343-AC9D-697AD8BA6624}" dt="2024-03-06T07:44:52.787" v="665" actId="1076"/>
        <pc:sldMkLst>
          <pc:docMk/>
          <pc:sldMk cId="194265281" sldId="260"/>
        </pc:sldMkLst>
        <pc:spChg chg="mod">
          <ac:chgData name="Chouhan, Prachitee" userId="fd29b6c1-575f-420b-ad8d-e96d4b3038bb" providerId="ADAL" clId="{E4123377-8C8D-1343-AC9D-697AD8BA6624}" dt="2024-03-06T07:18:34.555" v="278" actId="255"/>
          <ac:spMkLst>
            <pc:docMk/>
            <pc:sldMk cId="194265281" sldId="260"/>
            <ac:spMk id="2" creationId="{FFB89C0D-D425-BB0E-267C-AC7B352844E1}"/>
          </ac:spMkLst>
        </pc:spChg>
        <pc:spChg chg="del">
          <ac:chgData name="Chouhan, Prachitee" userId="fd29b6c1-575f-420b-ad8d-e96d4b3038bb" providerId="ADAL" clId="{E4123377-8C8D-1343-AC9D-697AD8BA6624}" dt="2024-03-06T07:16:23.654" v="258" actId="478"/>
          <ac:spMkLst>
            <pc:docMk/>
            <pc:sldMk cId="194265281" sldId="260"/>
            <ac:spMk id="4" creationId="{3AA24525-4807-FFEB-6309-2FE45E81EE6F}"/>
          </ac:spMkLst>
        </pc:spChg>
        <pc:spChg chg="ord">
          <ac:chgData name="Chouhan, Prachitee" userId="fd29b6c1-575f-420b-ad8d-e96d4b3038bb" providerId="ADAL" clId="{E4123377-8C8D-1343-AC9D-697AD8BA6624}" dt="2024-03-06T07:17:09.678" v="261" actId="26606"/>
          <ac:spMkLst>
            <pc:docMk/>
            <pc:sldMk cId="194265281" sldId="260"/>
            <ac:spMk id="5" creationId="{44190BFA-75FE-0E1C-4EE9-924D145C9ED5}"/>
          </ac:spMkLst>
        </pc:spChg>
        <pc:spChg chg="mod">
          <ac:chgData name="Chouhan, Prachitee" userId="fd29b6c1-575f-420b-ad8d-e96d4b3038bb" providerId="ADAL" clId="{E4123377-8C8D-1343-AC9D-697AD8BA6624}" dt="2024-03-06T07:17:09.678" v="261" actId="26606"/>
          <ac:spMkLst>
            <pc:docMk/>
            <pc:sldMk cId="194265281" sldId="260"/>
            <ac:spMk id="6" creationId="{1DEA71DB-10BB-C27A-82D7-E6A044324944}"/>
          </ac:spMkLst>
        </pc:spChg>
        <pc:spChg chg="del">
          <ac:chgData name="Chouhan, Prachitee" userId="fd29b6c1-575f-420b-ad8d-e96d4b3038bb" providerId="ADAL" clId="{E4123377-8C8D-1343-AC9D-697AD8BA6624}" dt="2024-03-06T07:17:09.678" v="261" actId="26606"/>
          <ac:spMkLst>
            <pc:docMk/>
            <pc:sldMk cId="194265281" sldId="260"/>
            <ac:spMk id="37" creationId="{2C9A9DA9-7DC8-488B-A882-123947B0F3D9}"/>
          </ac:spMkLst>
        </pc:spChg>
        <pc:spChg chg="del">
          <ac:chgData name="Chouhan, Prachitee" userId="fd29b6c1-575f-420b-ad8d-e96d4b3038bb" providerId="ADAL" clId="{E4123377-8C8D-1343-AC9D-697AD8BA6624}" dt="2024-03-06T07:17:09.678" v="261" actId="26606"/>
          <ac:spMkLst>
            <pc:docMk/>
            <pc:sldMk cId="194265281" sldId="260"/>
            <ac:spMk id="38" creationId="{2711A8FB-68FC-45FC-B01E-38F809E2D439}"/>
          </ac:spMkLst>
        </pc:spChg>
        <pc:spChg chg="del">
          <ac:chgData name="Chouhan, Prachitee" userId="fd29b6c1-575f-420b-ad8d-e96d4b3038bb" providerId="ADAL" clId="{E4123377-8C8D-1343-AC9D-697AD8BA6624}" dt="2024-03-06T07:17:09.678" v="261" actId="26606"/>
          <ac:spMkLst>
            <pc:docMk/>
            <pc:sldMk cId="194265281" sldId="260"/>
            <ac:spMk id="42" creationId="{57F6BDD4-E066-4008-8011-6CC31AEB4556}"/>
          </ac:spMkLst>
        </pc:spChg>
        <pc:spChg chg="del">
          <ac:chgData name="Chouhan, Prachitee" userId="fd29b6c1-575f-420b-ad8d-e96d4b3038bb" providerId="ADAL" clId="{E4123377-8C8D-1343-AC9D-697AD8BA6624}" dt="2024-03-06T07:17:09.678" v="261" actId="26606"/>
          <ac:spMkLst>
            <pc:docMk/>
            <pc:sldMk cId="194265281" sldId="260"/>
            <ac:spMk id="46" creationId="{2A865FE3-5FC9-4049-87CF-30019C46C0F5}"/>
          </ac:spMkLst>
        </pc:spChg>
        <pc:spChg chg="add mod">
          <ac:chgData name="Chouhan, Prachitee" userId="fd29b6c1-575f-420b-ad8d-e96d4b3038bb" providerId="ADAL" clId="{E4123377-8C8D-1343-AC9D-697AD8BA6624}" dt="2024-03-06T07:18:07.801" v="273" actId="20577"/>
          <ac:spMkLst>
            <pc:docMk/>
            <pc:sldMk cId="194265281" sldId="260"/>
            <ac:spMk id="51" creationId="{D578948E-554A-819D-74CC-66EEA15ABB6E}"/>
          </ac:spMkLst>
        </pc:spChg>
        <pc:spChg chg="add">
          <ac:chgData name="Chouhan, Prachitee" userId="fd29b6c1-575f-420b-ad8d-e96d4b3038bb" providerId="ADAL" clId="{E4123377-8C8D-1343-AC9D-697AD8BA6624}" dt="2024-03-06T07:17:09.678" v="261" actId="26606"/>
          <ac:spMkLst>
            <pc:docMk/>
            <pc:sldMk cId="194265281" sldId="260"/>
            <ac:spMk id="54" creationId="{1E020063-2385-44AC-BD67-258E1F0B9FCE}"/>
          </ac:spMkLst>
        </pc:spChg>
        <pc:spChg chg="add">
          <ac:chgData name="Chouhan, Prachitee" userId="fd29b6c1-575f-420b-ad8d-e96d4b3038bb" providerId="ADAL" clId="{E4123377-8C8D-1343-AC9D-697AD8BA6624}" dt="2024-03-06T07:17:09.678" v="261" actId="26606"/>
          <ac:spMkLst>
            <pc:docMk/>
            <pc:sldMk cId="194265281" sldId="260"/>
            <ac:spMk id="56" creationId="{7E014A0B-5338-4077-AFE9-A90D04D4492B}"/>
          </ac:spMkLst>
        </pc:spChg>
        <pc:grpChg chg="add">
          <ac:chgData name="Chouhan, Prachitee" userId="fd29b6c1-575f-420b-ad8d-e96d4b3038bb" providerId="ADAL" clId="{E4123377-8C8D-1343-AC9D-697AD8BA6624}" dt="2024-03-06T07:17:09.678" v="261" actId="26606"/>
          <ac:grpSpMkLst>
            <pc:docMk/>
            <pc:sldMk cId="194265281" sldId="260"/>
            <ac:grpSpMk id="58" creationId="{78127680-150F-4A90-9950-F66392578116}"/>
          </ac:grpSpMkLst>
        </pc:grpChg>
        <pc:grpChg chg="add">
          <ac:chgData name="Chouhan, Prachitee" userId="fd29b6c1-575f-420b-ad8d-e96d4b3038bb" providerId="ADAL" clId="{E4123377-8C8D-1343-AC9D-697AD8BA6624}" dt="2024-03-06T07:17:09.678" v="261" actId="26606"/>
          <ac:grpSpMkLst>
            <pc:docMk/>
            <pc:sldMk cId="194265281" sldId="260"/>
            <ac:grpSpMk id="64" creationId="{466920E5-8640-4C24-A775-8647637094A7}"/>
          </ac:grpSpMkLst>
        </pc:grpChg>
        <pc:graphicFrameChg chg="del modGraphic">
          <ac:chgData name="Chouhan, Prachitee" userId="fd29b6c1-575f-420b-ad8d-e96d4b3038bb" providerId="ADAL" clId="{E4123377-8C8D-1343-AC9D-697AD8BA6624}" dt="2024-03-06T07:17:09.678" v="261" actId="26606"/>
          <ac:graphicFrameMkLst>
            <pc:docMk/>
            <pc:sldMk cId="194265281" sldId="260"/>
            <ac:graphicFrameMk id="8" creationId="{7DE977EF-F813-C2A5-19A2-379FE86DB34D}"/>
          </ac:graphicFrameMkLst>
        </pc:graphicFrameChg>
        <pc:graphicFrameChg chg="add mod modGraphic">
          <ac:chgData name="Chouhan, Prachitee" userId="fd29b6c1-575f-420b-ad8d-e96d4b3038bb" providerId="ADAL" clId="{E4123377-8C8D-1343-AC9D-697AD8BA6624}" dt="2024-03-06T07:44:52.787" v="665" actId="1076"/>
          <ac:graphicFrameMkLst>
            <pc:docMk/>
            <pc:sldMk cId="194265281" sldId="260"/>
            <ac:graphicFrameMk id="49" creationId="{7DE977EF-F813-C2A5-19A2-379FE86DB34D}"/>
          </ac:graphicFrameMkLst>
        </pc:graphicFrameChg>
        <pc:picChg chg="del">
          <ac:chgData name="Chouhan, Prachitee" userId="fd29b6c1-575f-420b-ad8d-e96d4b3038bb" providerId="ADAL" clId="{E4123377-8C8D-1343-AC9D-697AD8BA6624}" dt="2024-03-06T07:16:46.315" v="260" actId="478"/>
          <ac:picMkLst>
            <pc:docMk/>
            <pc:sldMk cId="194265281" sldId="260"/>
            <ac:picMk id="15" creationId="{495813ED-9177-BB25-C3B6-EB0F5F15ECE2}"/>
          </ac:picMkLst>
        </pc:picChg>
      </pc:sldChg>
      <pc:sldChg chg="del">
        <pc:chgData name="Chouhan, Prachitee" userId="fd29b6c1-575f-420b-ad8d-e96d4b3038bb" providerId="ADAL" clId="{E4123377-8C8D-1343-AC9D-697AD8BA6624}" dt="2024-03-06T07:13:20.842" v="242" actId="2696"/>
        <pc:sldMkLst>
          <pc:docMk/>
          <pc:sldMk cId="1917878325" sldId="274"/>
        </pc:sldMkLst>
      </pc:sldChg>
      <pc:sldChg chg="del">
        <pc:chgData name="Chouhan, Prachitee" userId="fd29b6c1-575f-420b-ad8d-e96d4b3038bb" providerId="ADAL" clId="{E4123377-8C8D-1343-AC9D-697AD8BA6624}" dt="2024-03-06T07:13:23.930" v="243" actId="2696"/>
        <pc:sldMkLst>
          <pc:docMk/>
          <pc:sldMk cId="2159985129" sldId="275"/>
        </pc:sldMkLst>
      </pc:sldChg>
      <pc:sldChg chg="addSp delSp modSp mod modNotesTx">
        <pc:chgData name="Chouhan, Prachitee" userId="fd29b6c1-575f-420b-ad8d-e96d4b3038bb" providerId="ADAL" clId="{E4123377-8C8D-1343-AC9D-697AD8BA6624}" dt="2024-03-06T08:00:53.230" v="917" actId="20577"/>
        <pc:sldMkLst>
          <pc:docMk/>
          <pc:sldMk cId="480613160" sldId="282"/>
        </pc:sldMkLst>
        <pc:spChg chg="mod">
          <ac:chgData name="Chouhan, Prachitee" userId="fd29b6c1-575f-420b-ad8d-e96d4b3038bb" providerId="ADAL" clId="{E4123377-8C8D-1343-AC9D-697AD8BA6624}" dt="2024-03-06T07:51:24.424" v="718" actId="26606"/>
          <ac:spMkLst>
            <pc:docMk/>
            <pc:sldMk cId="480613160" sldId="282"/>
            <ac:spMk id="2" creationId="{5C34B52E-3A16-1495-6F50-4ADDFD79D86F}"/>
          </ac:spMkLst>
        </pc:spChg>
        <pc:spChg chg="mod">
          <ac:chgData name="Chouhan, Prachitee" userId="fd29b6c1-575f-420b-ad8d-e96d4b3038bb" providerId="ADAL" clId="{E4123377-8C8D-1343-AC9D-697AD8BA6624}" dt="2024-03-06T07:51:24.424" v="718" actId="26606"/>
          <ac:spMkLst>
            <pc:docMk/>
            <pc:sldMk cId="480613160" sldId="282"/>
            <ac:spMk id="4" creationId="{E0D500EF-2BA1-3814-C149-520ACB8C9B1D}"/>
          </ac:spMkLst>
        </pc:spChg>
        <pc:spChg chg="add del">
          <ac:chgData name="Chouhan, Prachitee" userId="fd29b6c1-575f-420b-ad8d-e96d4b3038bb" providerId="ADAL" clId="{E4123377-8C8D-1343-AC9D-697AD8BA6624}" dt="2024-03-06T07:51:24.424" v="718" actId="26606"/>
          <ac:spMkLst>
            <pc:docMk/>
            <pc:sldMk cId="480613160" sldId="282"/>
            <ac:spMk id="36" creationId="{2F3856E9-4239-4EE7-A372-FDCF4882FDF6}"/>
          </ac:spMkLst>
        </pc:spChg>
        <pc:spChg chg="add del">
          <ac:chgData name="Chouhan, Prachitee" userId="fd29b6c1-575f-420b-ad8d-e96d4b3038bb" providerId="ADAL" clId="{E4123377-8C8D-1343-AC9D-697AD8BA6624}" dt="2024-03-06T07:51:24.424" v="718" actId="26606"/>
          <ac:spMkLst>
            <pc:docMk/>
            <pc:sldMk cId="480613160" sldId="282"/>
            <ac:spMk id="37" creationId="{CCC9CDCF-90F8-42B0-BD0A-794C52688098}"/>
          </ac:spMkLst>
        </pc:spChg>
        <pc:spChg chg="add">
          <ac:chgData name="Chouhan, Prachitee" userId="fd29b6c1-575f-420b-ad8d-e96d4b3038bb" providerId="ADAL" clId="{E4123377-8C8D-1343-AC9D-697AD8BA6624}" dt="2024-03-06T07:51:24.424" v="718" actId="26606"/>
          <ac:spMkLst>
            <pc:docMk/>
            <pc:sldMk cId="480613160" sldId="282"/>
            <ac:spMk id="49" creationId="{345A976A-8DE3-4B67-B94B-2044FDD12899}"/>
          </ac:spMkLst>
        </pc:spChg>
        <pc:spChg chg="add">
          <ac:chgData name="Chouhan, Prachitee" userId="fd29b6c1-575f-420b-ad8d-e96d4b3038bb" providerId="ADAL" clId="{E4123377-8C8D-1343-AC9D-697AD8BA6624}" dt="2024-03-06T07:51:24.424" v="718" actId="26606"/>
          <ac:spMkLst>
            <pc:docMk/>
            <pc:sldMk cId="480613160" sldId="282"/>
            <ac:spMk id="50" creationId="{6EAAA1B9-2DDB-49C9-A037-A523D2F13C15}"/>
          </ac:spMkLst>
        </pc:spChg>
        <pc:spChg chg="add del">
          <ac:chgData name="Chouhan, Prachitee" userId="fd29b6c1-575f-420b-ad8d-e96d4b3038bb" providerId="ADAL" clId="{E4123377-8C8D-1343-AC9D-697AD8BA6624}" dt="2024-03-06T07:51:12.782" v="716" actId="26606"/>
          <ac:spMkLst>
            <pc:docMk/>
            <pc:sldMk cId="480613160" sldId="282"/>
            <ac:spMk id="52" creationId="{345A976A-8DE3-4B67-B94B-2044FDD12899}"/>
          </ac:spMkLst>
        </pc:spChg>
        <pc:spChg chg="add del">
          <ac:chgData name="Chouhan, Prachitee" userId="fd29b6c1-575f-420b-ad8d-e96d4b3038bb" providerId="ADAL" clId="{E4123377-8C8D-1343-AC9D-697AD8BA6624}" dt="2024-03-06T07:51:12.782" v="716" actId="26606"/>
          <ac:spMkLst>
            <pc:docMk/>
            <pc:sldMk cId="480613160" sldId="282"/>
            <ac:spMk id="54" creationId="{6EAAA1B9-2DDB-49C9-A037-A523D2F13C15}"/>
          </ac:spMkLst>
        </pc:spChg>
        <pc:grpChg chg="add del">
          <ac:chgData name="Chouhan, Prachitee" userId="fd29b6c1-575f-420b-ad8d-e96d4b3038bb" providerId="ADAL" clId="{E4123377-8C8D-1343-AC9D-697AD8BA6624}" dt="2024-03-06T07:51:24.424" v="718" actId="26606"/>
          <ac:grpSpMkLst>
            <pc:docMk/>
            <pc:sldMk cId="480613160" sldId="282"/>
            <ac:grpSpMk id="41" creationId="{C07D05FE-3FB8-4314-A050-9AB40814D714}"/>
          </ac:grpSpMkLst>
        </pc:grpChg>
        <pc:grpChg chg="add">
          <ac:chgData name="Chouhan, Prachitee" userId="fd29b6c1-575f-420b-ad8d-e96d4b3038bb" providerId="ADAL" clId="{E4123377-8C8D-1343-AC9D-697AD8BA6624}" dt="2024-03-06T07:51:24.424" v="718" actId="26606"/>
          <ac:grpSpMkLst>
            <pc:docMk/>
            <pc:sldMk cId="480613160" sldId="282"/>
            <ac:grpSpMk id="51" creationId="{B441F8D5-EBCE-4FB9-91A9-3425971C1F99}"/>
          </ac:grpSpMkLst>
        </pc:grpChg>
        <pc:grpChg chg="add del">
          <ac:chgData name="Chouhan, Prachitee" userId="fd29b6c1-575f-420b-ad8d-e96d4b3038bb" providerId="ADAL" clId="{E4123377-8C8D-1343-AC9D-697AD8BA6624}" dt="2024-03-06T07:51:12.782" v="716" actId="26606"/>
          <ac:grpSpMkLst>
            <pc:docMk/>
            <pc:sldMk cId="480613160" sldId="282"/>
            <ac:grpSpMk id="56" creationId="{76566969-F813-4CC5-B3E9-363D85B55C3B}"/>
          </ac:grpSpMkLst>
        </pc:grpChg>
        <pc:grpChg chg="add del">
          <ac:chgData name="Chouhan, Prachitee" userId="fd29b6c1-575f-420b-ad8d-e96d4b3038bb" providerId="ADAL" clId="{E4123377-8C8D-1343-AC9D-697AD8BA6624}" dt="2024-03-06T07:51:12.782" v="716" actId="26606"/>
          <ac:grpSpMkLst>
            <pc:docMk/>
            <pc:sldMk cId="480613160" sldId="282"/>
            <ac:grpSpMk id="62" creationId="{0217D733-97B6-4C43-AF0C-5E3CB0EA132A}"/>
          </ac:grpSpMkLst>
        </pc:grpChg>
        <pc:grpChg chg="add">
          <ac:chgData name="Chouhan, Prachitee" userId="fd29b6c1-575f-420b-ad8d-e96d4b3038bb" providerId="ADAL" clId="{E4123377-8C8D-1343-AC9D-697AD8BA6624}" dt="2024-03-06T07:51:24.424" v="718" actId="26606"/>
          <ac:grpSpMkLst>
            <pc:docMk/>
            <pc:sldMk cId="480613160" sldId="282"/>
            <ac:grpSpMk id="68" creationId="{08701F99-7E4C-4B92-A4B5-307CDFB7A4DE}"/>
          </ac:grpSpMkLst>
        </pc:grpChg>
        <pc:graphicFrameChg chg="mod ord modGraphic">
          <ac:chgData name="Chouhan, Prachitee" userId="fd29b6c1-575f-420b-ad8d-e96d4b3038bb" providerId="ADAL" clId="{E4123377-8C8D-1343-AC9D-697AD8BA6624}" dt="2024-03-06T07:52:16.939" v="723"/>
          <ac:graphicFrameMkLst>
            <pc:docMk/>
            <pc:sldMk cId="480613160" sldId="282"/>
            <ac:graphicFrameMk id="15" creationId="{F8C7E67B-93FF-6C35-7795-24443CAE2BBD}"/>
          </ac:graphicFrameMkLst>
        </pc:graphicFrameChg>
      </pc:sldChg>
      <pc:sldChg chg="modSp mod">
        <pc:chgData name="Chouhan, Prachitee" userId="fd29b6c1-575f-420b-ad8d-e96d4b3038bb" providerId="ADAL" clId="{E4123377-8C8D-1343-AC9D-697AD8BA6624}" dt="2024-03-06T08:04:37.472" v="930" actId="20577"/>
        <pc:sldMkLst>
          <pc:docMk/>
          <pc:sldMk cId="4042694854" sldId="285"/>
        </pc:sldMkLst>
        <pc:spChg chg="mod">
          <ac:chgData name="Chouhan, Prachitee" userId="fd29b6c1-575f-420b-ad8d-e96d4b3038bb" providerId="ADAL" clId="{E4123377-8C8D-1343-AC9D-697AD8BA6624}" dt="2024-03-06T08:04:37.472" v="930" actId="20577"/>
          <ac:spMkLst>
            <pc:docMk/>
            <pc:sldMk cId="4042694854" sldId="285"/>
            <ac:spMk id="4" creationId="{EBDDCF70-5116-BEE5-0E90-83D04868BFDC}"/>
          </ac:spMkLst>
        </pc:spChg>
      </pc:sldChg>
      <pc:sldChg chg="modSp mod">
        <pc:chgData name="Chouhan, Prachitee" userId="fd29b6c1-575f-420b-ad8d-e96d4b3038bb" providerId="ADAL" clId="{E4123377-8C8D-1343-AC9D-697AD8BA6624}" dt="2024-03-06T08:28:41.792" v="1291" actId="207"/>
        <pc:sldMkLst>
          <pc:docMk/>
          <pc:sldMk cId="4010405960" sldId="286"/>
        </pc:sldMkLst>
        <pc:spChg chg="mod">
          <ac:chgData name="Chouhan, Prachitee" userId="fd29b6c1-575f-420b-ad8d-e96d4b3038bb" providerId="ADAL" clId="{E4123377-8C8D-1343-AC9D-697AD8BA6624}" dt="2024-03-06T08:28:41.792" v="1291" actId="207"/>
          <ac:spMkLst>
            <pc:docMk/>
            <pc:sldMk cId="4010405960" sldId="286"/>
            <ac:spMk id="3" creationId="{D3673BD9-CB85-0DAF-7618-E3DB183E1583}"/>
          </ac:spMkLst>
        </pc:spChg>
      </pc:sldChg>
      <pc:sldChg chg="addSp delSp modSp new mod setBg modNotesTx">
        <pc:chgData name="Chouhan, Prachitee" userId="fd29b6c1-575f-420b-ad8d-e96d4b3038bb" providerId="ADAL" clId="{E4123377-8C8D-1343-AC9D-697AD8BA6624}" dt="2024-03-06T07:51:12.824" v="717"/>
        <pc:sldMkLst>
          <pc:docMk/>
          <pc:sldMk cId="3021791667" sldId="288"/>
        </pc:sldMkLst>
        <pc:spChg chg="mod">
          <ac:chgData name="Chouhan, Prachitee" userId="fd29b6c1-575f-420b-ad8d-e96d4b3038bb" providerId="ADAL" clId="{E4123377-8C8D-1343-AC9D-697AD8BA6624}" dt="2024-03-06T07:18:57.736" v="280" actId="26606"/>
          <ac:spMkLst>
            <pc:docMk/>
            <pc:sldMk cId="3021791667" sldId="288"/>
            <ac:spMk id="2" creationId="{D1E10760-1AEB-16B9-9763-CA90BE9CABE8}"/>
          </ac:spMkLst>
        </pc:spChg>
        <pc:spChg chg="del">
          <ac:chgData name="Chouhan, Prachitee" userId="fd29b6c1-575f-420b-ad8d-e96d4b3038bb" providerId="ADAL" clId="{E4123377-8C8D-1343-AC9D-697AD8BA6624}" dt="2024-03-06T07:04:16.603" v="29"/>
          <ac:spMkLst>
            <pc:docMk/>
            <pc:sldMk cId="3021791667" sldId="288"/>
            <ac:spMk id="3" creationId="{7381E712-D83F-4B6E-102A-77FED275AAE9}"/>
          </ac:spMkLst>
        </pc:spChg>
        <pc:spChg chg="mod">
          <ac:chgData name="Chouhan, Prachitee" userId="fd29b6c1-575f-420b-ad8d-e96d4b3038bb" providerId="ADAL" clId="{E4123377-8C8D-1343-AC9D-697AD8BA6624}" dt="2024-03-06T07:18:57.736" v="280" actId="26606"/>
          <ac:spMkLst>
            <pc:docMk/>
            <pc:sldMk cId="3021791667" sldId="288"/>
            <ac:spMk id="4" creationId="{532B0788-BC1A-8EA6-7B0E-969100CDD7D0}"/>
          </ac:spMkLst>
        </pc:spChg>
        <pc:spChg chg="add mod">
          <ac:chgData name="Chouhan, Prachitee" userId="fd29b6c1-575f-420b-ad8d-e96d4b3038bb" providerId="ADAL" clId="{E4123377-8C8D-1343-AC9D-697AD8BA6624}" dt="2024-03-06T07:37:29.033" v="635" actId="1076"/>
          <ac:spMkLst>
            <pc:docMk/>
            <pc:sldMk cId="3021791667" sldId="288"/>
            <ac:spMk id="9" creationId="{F1DFF6E4-1413-862F-5299-4E72AEE29176}"/>
          </ac:spMkLst>
        </pc:spChg>
        <pc:spChg chg="add del mod">
          <ac:chgData name="Chouhan, Prachitee" userId="fd29b6c1-575f-420b-ad8d-e96d4b3038bb" providerId="ADAL" clId="{E4123377-8C8D-1343-AC9D-697AD8BA6624}" dt="2024-03-06T07:08:21.444" v="141"/>
          <ac:spMkLst>
            <pc:docMk/>
            <pc:sldMk cId="3021791667" sldId="288"/>
            <ac:spMk id="10" creationId="{35CE31B2-4B59-AF99-ED52-B35B6058BCC2}"/>
          </ac:spMkLst>
        </pc:spChg>
        <pc:spChg chg="add del mod">
          <ac:chgData name="Chouhan, Prachitee" userId="fd29b6c1-575f-420b-ad8d-e96d4b3038bb" providerId="ADAL" clId="{E4123377-8C8D-1343-AC9D-697AD8BA6624}" dt="2024-03-06T07:09:10.791" v="186"/>
          <ac:spMkLst>
            <pc:docMk/>
            <pc:sldMk cId="3021791667" sldId="288"/>
            <ac:spMk id="11" creationId="{F037D5A4-C1DB-6F9E-FAA1-4BE5B814F15B}"/>
          </ac:spMkLst>
        </pc:spChg>
        <pc:spChg chg="add mod">
          <ac:chgData name="Chouhan, Prachitee" userId="fd29b6c1-575f-420b-ad8d-e96d4b3038bb" providerId="ADAL" clId="{E4123377-8C8D-1343-AC9D-697AD8BA6624}" dt="2024-03-06T07:36:58.806" v="634" actId="255"/>
          <ac:spMkLst>
            <pc:docMk/>
            <pc:sldMk cId="3021791667" sldId="288"/>
            <ac:spMk id="12" creationId="{420ED623-C1FA-8A56-6149-37D86531A917}"/>
          </ac:spMkLst>
        </pc:spChg>
        <pc:spChg chg="add mod">
          <ac:chgData name="Chouhan, Prachitee" userId="fd29b6c1-575f-420b-ad8d-e96d4b3038bb" providerId="ADAL" clId="{E4123377-8C8D-1343-AC9D-697AD8BA6624}" dt="2024-03-06T07:34:59.780" v="616" actId="1076"/>
          <ac:spMkLst>
            <pc:docMk/>
            <pc:sldMk cId="3021791667" sldId="288"/>
            <ac:spMk id="13" creationId="{B72CB5BD-6399-2972-9C2B-908D198D66FA}"/>
          </ac:spMkLst>
        </pc:spChg>
        <pc:spChg chg="add mod">
          <ac:chgData name="Chouhan, Prachitee" userId="fd29b6c1-575f-420b-ad8d-e96d4b3038bb" providerId="ADAL" clId="{E4123377-8C8D-1343-AC9D-697AD8BA6624}" dt="2024-03-06T07:35:05.212" v="617" actId="1076"/>
          <ac:spMkLst>
            <pc:docMk/>
            <pc:sldMk cId="3021791667" sldId="288"/>
            <ac:spMk id="14" creationId="{3E64E5A2-645C-F37C-D0D5-281F8EAA622F}"/>
          </ac:spMkLst>
        </pc:spChg>
        <pc:spChg chg="add mod">
          <ac:chgData name="Chouhan, Prachitee" userId="fd29b6c1-575f-420b-ad8d-e96d4b3038bb" providerId="ADAL" clId="{E4123377-8C8D-1343-AC9D-697AD8BA6624}" dt="2024-03-06T07:36:20.554" v="630" actId="1076"/>
          <ac:spMkLst>
            <pc:docMk/>
            <pc:sldMk cId="3021791667" sldId="288"/>
            <ac:spMk id="15" creationId="{8C184B6B-47A5-EA1A-0E17-4C663479580C}"/>
          </ac:spMkLst>
        </pc:spChg>
        <pc:spChg chg="add mod">
          <ac:chgData name="Chouhan, Prachitee" userId="fd29b6c1-575f-420b-ad8d-e96d4b3038bb" providerId="ADAL" clId="{E4123377-8C8D-1343-AC9D-697AD8BA6624}" dt="2024-03-06T07:36:32.950" v="632" actId="1076"/>
          <ac:spMkLst>
            <pc:docMk/>
            <pc:sldMk cId="3021791667" sldId="288"/>
            <ac:spMk id="16" creationId="{35F95236-4E9E-82DA-B9BD-56F191A18D60}"/>
          </ac:spMkLst>
        </pc:spChg>
        <pc:spChg chg="add">
          <ac:chgData name="Chouhan, Prachitee" userId="fd29b6c1-575f-420b-ad8d-e96d4b3038bb" providerId="ADAL" clId="{E4123377-8C8D-1343-AC9D-697AD8BA6624}" dt="2024-03-06T07:18:57.736" v="280" actId="26606"/>
          <ac:spMkLst>
            <pc:docMk/>
            <pc:sldMk cId="3021791667" sldId="288"/>
            <ac:spMk id="18" creationId="{345A976A-8DE3-4B67-B94B-2044FDD12899}"/>
          </ac:spMkLst>
        </pc:spChg>
        <pc:spChg chg="add">
          <ac:chgData name="Chouhan, Prachitee" userId="fd29b6c1-575f-420b-ad8d-e96d4b3038bb" providerId="ADAL" clId="{E4123377-8C8D-1343-AC9D-697AD8BA6624}" dt="2024-03-06T07:18:57.736" v="280" actId="26606"/>
          <ac:spMkLst>
            <pc:docMk/>
            <pc:sldMk cId="3021791667" sldId="288"/>
            <ac:spMk id="23" creationId="{6EAAA1B9-2DDB-49C9-A037-A523D2F13C15}"/>
          </ac:spMkLst>
        </pc:spChg>
        <pc:spChg chg="add del mod">
          <ac:chgData name="Chouhan, Prachitee" userId="fd29b6c1-575f-420b-ad8d-e96d4b3038bb" providerId="ADAL" clId="{E4123377-8C8D-1343-AC9D-697AD8BA6624}" dt="2024-03-06T07:23:06.088" v="325"/>
          <ac:spMkLst>
            <pc:docMk/>
            <pc:sldMk cId="3021791667" sldId="288"/>
            <ac:spMk id="24" creationId="{F4937859-96ED-C357-A418-2F5DF8FD77FF}"/>
          </ac:spMkLst>
        </pc:spChg>
        <pc:spChg chg="add del mod">
          <ac:chgData name="Chouhan, Prachitee" userId="fd29b6c1-575f-420b-ad8d-e96d4b3038bb" providerId="ADAL" clId="{E4123377-8C8D-1343-AC9D-697AD8BA6624}" dt="2024-03-06T07:21:18.259" v="308"/>
          <ac:spMkLst>
            <pc:docMk/>
            <pc:sldMk cId="3021791667" sldId="288"/>
            <ac:spMk id="30" creationId="{FE761BCA-DC64-2FC5-BD6D-CD5CFE55C710}"/>
          </ac:spMkLst>
        </pc:spChg>
        <pc:grpChg chg="add">
          <ac:chgData name="Chouhan, Prachitee" userId="fd29b6c1-575f-420b-ad8d-e96d4b3038bb" providerId="ADAL" clId="{E4123377-8C8D-1343-AC9D-697AD8BA6624}" dt="2024-03-06T07:18:57.736" v="280" actId="26606"/>
          <ac:grpSpMkLst>
            <pc:docMk/>
            <pc:sldMk cId="3021791667" sldId="288"/>
            <ac:grpSpMk id="25" creationId="{76566969-F813-4CC5-B3E9-363D85B55C3B}"/>
          </ac:grpSpMkLst>
        </pc:grpChg>
        <pc:grpChg chg="add">
          <ac:chgData name="Chouhan, Prachitee" userId="fd29b6c1-575f-420b-ad8d-e96d4b3038bb" providerId="ADAL" clId="{E4123377-8C8D-1343-AC9D-697AD8BA6624}" dt="2024-03-06T07:18:57.736" v="280" actId="26606"/>
          <ac:grpSpMkLst>
            <pc:docMk/>
            <pc:sldMk cId="3021791667" sldId="288"/>
            <ac:grpSpMk id="31" creationId="{0217D733-97B6-4C43-AF0C-5E3CB0EA132A}"/>
          </ac:grpSpMkLst>
        </pc:grpChg>
        <pc:picChg chg="add mod">
          <ac:chgData name="Chouhan, Prachitee" userId="fd29b6c1-575f-420b-ad8d-e96d4b3038bb" providerId="ADAL" clId="{E4123377-8C8D-1343-AC9D-697AD8BA6624}" dt="2024-03-06T07:34:53.615" v="615" actId="1076"/>
          <ac:picMkLst>
            <pc:docMk/>
            <pc:sldMk cId="3021791667" sldId="288"/>
            <ac:picMk id="5" creationId="{4938C115-3113-5DBE-CA42-BDCC83CC85A8}"/>
          </ac:picMkLst>
        </pc:picChg>
        <pc:picChg chg="add mod">
          <ac:chgData name="Chouhan, Prachitee" userId="fd29b6c1-575f-420b-ad8d-e96d4b3038bb" providerId="ADAL" clId="{E4123377-8C8D-1343-AC9D-697AD8BA6624}" dt="2024-03-06T07:23:41.031" v="328" actId="1076"/>
          <ac:picMkLst>
            <pc:docMk/>
            <pc:sldMk cId="3021791667" sldId="288"/>
            <ac:picMk id="6" creationId="{8692AB9E-4180-6FEC-F155-BACB7122A5D6}"/>
          </ac:picMkLst>
        </pc:picChg>
        <pc:picChg chg="add mod">
          <ac:chgData name="Chouhan, Prachitee" userId="fd29b6c1-575f-420b-ad8d-e96d4b3038bb" providerId="ADAL" clId="{E4123377-8C8D-1343-AC9D-697AD8BA6624}" dt="2024-03-06T07:36:11.836" v="629" actId="1076"/>
          <ac:picMkLst>
            <pc:docMk/>
            <pc:sldMk cId="3021791667" sldId="288"/>
            <ac:picMk id="7" creationId="{0A3AA435-557F-FF1A-30FF-D0A3E818E442}"/>
          </ac:picMkLst>
        </pc:picChg>
        <pc:picChg chg="add mod">
          <ac:chgData name="Chouhan, Prachitee" userId="fd29b6c1-575f-420b-ad8d-e96d4b3038bb" providerId="ADAL" clId="{E4123377-8C8D-1343-AC9D-697AD8BA6624}" dt="2024-03-06T07:36:27.976" v="631" actId="1076"/>
          <ac:picMkLst>
            <pc:docMk/>
            <pc:sldMk cId="3021791667" sldId="288"/>
            <ac:picMk id="8" creationId="{F3390F10-75E4-9AD3-7773-8AB7E85F9272}"/>
          </ac:picMkLst>
        </pc:picChg>
        <pc:inkChg chg="add del">
          <ac:chgData name="Chouhan, Prachitee" userId="fd29b6c1-575f-420b-ad8d-e96d4b3038bb" providerId="ADAL" clId="{E4123377-8C8D-1343-AC9D-697AD8BA6624}" dt="2024-03-06T07:11:18.824" v="226" actId="9405"/>
          <ac:inkMkLst>
            <pc:docMk/>
            <pc:sldMk cId="3021791667" sldId="288"/>
            <ac:inkMk id="17" creationId="{A07D476D-F33D-D892-8833-09841670686B}"/>
          </ac:inkMkLst>
        </pc:inkChg>
        <pc:cxnChg chg="add del">
          <ac:chgData name="Chouhan, Prachitee" userId="fd29b6c1-575f-420b-ad8d-e96d4b3038bb" providerId="ADAL" clId="{E4123377-8C8D-1343-AC9D-697AD8BA6624}" dt="2024-03-06T07:12:01.279" v="230" actId="11529"/>
          <ac:cxnSpMkLst>
            <pc:docMk/>
            <pc:sldMk cId="3021791667" sldId="288"/>
            <ac:cxnSpMk id="19" creationId="{285C7FE9-74F2-1BF2-BC91-39F8FEF8DA94}"/>
          </ac:cxnSpMkLst>
        </pc:cxnChg>
        <pc:cxnChg chg="add del mod">
          <ac:chgData name="Chouhan, Prachitee" userId="fd29b6c1-575f-420b-ad8d-e96d4b3038bb" providerId="ADAL" clId="{E4123377-8C8D-1343-AC9D-697AD8BA6624}" dt="2024-03-06T07:12:35.050" v="235" actId="478"/>
          <ac:cxnSpMkLst>
            <pc:docMk/>
            <pc:sldMk cId="3021791667" sldId="288"/>
            <ac:cxnSpMk id="21" creationId="{89374067-DE09-FF10-3906-333C54261D6D}"/>
          </ac:cxnSpMkLst>
        </pc:cxnChg>
      </pc:sldChg>
      <pc:sldChg chg="addSp modSp new del mod setBg">
        <pc:chgData name="Chouhan, Prachitee" userId="fd29b6c1-575f-420b-ad8d-e96d4b3038bb" providerId="ADAL" clId="{E4123377-8C8D-1343-AC9D-697AD8BA6624}" dt="2024-03-06T07:18:39.772" v="279" actId="2696"/>
        <pc:sldMkLst>
          <pc:docMk/>
          <pc:sldMk cId="3290151114" sldId="289"/>
        </pc:sldMkLst>
        <pc:spChg chg="mod">
          <ac:chgData name="Chouhan, Prachitee" userId="fd29b6c1-575f-420b-ad8d-e96d4b3038bb" providerId="ADAL" clId="{E4123377-8C8D-1343-AC9D-697AD8BA6624}" dt="2024-03-06T07:15:44.233" v="254" actId="5793"/>
          <ac:spMkLst>
            <pc:docMk/>
            <pc:sldMk cId="3290151114" sldId="289"/>
            <ac:spMk id="2" creationId="{C32B9335-AA5F-9490-95D2-51974665C1CE}"/>
          </ac:spMkLst>
        </pc:spChg>
        <pc:spChg chg="mod">
          <ac:chgData name="Chouhan, Prachitee" userId="fd29b6c1-575f-420b-ad8d-e96d4b3038bb" providerId="ADAL" clId="{E4123377-8C8D-1343-AC9D-697AD8BA6624}" dt="2024-03-06T07:16:06.647" v="257"/>
          <ac:spMkLst>
            <pc:docMk/>
            <pc:sldMk cId="3290151114" sldId="289"/>
            <ac:spMk id="3" creationId="{AAED2F7E-4D0F-4CFB-283E-C570AED03309}"/>
          </ac:spMkLst>
        </pc:spChg>
        <pc:spChg chg="mod">
          <ac:chgData name="Chouhan, Prachitee" userId="fd29b6c1-575f-420b-ad8d-e96d4b3038bb" providerId="ADAL" clId="{E4123377-8C8D-1343-AC9D-697AD8BA6624}" dt="2024-03-06T07:14:18.713" v="245" actId="26606"/>
          <ac:spMkLst>
            <pc:docMk/>
            <pc:sldMk cId="3290151114" sldId="289"/>
            <ac:spMk id="4" creationId="{E08A6C95-3343-3586-6AB0-B23271F06154}"/>
          </ac:spMkLst>
        </pc:spChg>
        <pc:spChg chg="add">
          <ac:chgData name="Chouhan, Prachitee" userId="fd29b6c1-575f-420b-ad8d-e96d4b3038bb" providerId="ADAL" clId="{E4123377-8C8D-1343-AC9D-697AD8BA6624}" dt="2024-03-06T07:14:18.713" v="245" actId="26606"/>
          <ac:spMkLst>
            <pc:docMk/>
            <pc:sldMk cId="3290151114" sldId="289"/>
            <ac:spMk id="9" creationId="{18873D23-2DCF-4B31-A009-95721C06E8E1}"/>
          </ac:spMkLst>
        </pc:spChg>
        <pc:spChg chg="add">
          <ac:chgData name="Chouhan, Prachitee" userId="fd29b6c1-575f-420b-ad8d-e96d4b3038bb" providerId="ADAL" clId="{E4123377-8C8D-1343-AC9D-697AD8BA6624}" dt="2024-03-06T07:14:18.713" v="245" actId="26606"/>
          <ac:spMkLst>
            <pc:docMk/>
            <pc:sldMk cId="3290151114" sldId="289"/>
            <ac:spMk id="11" creationId="{C13EF075-D4EF-4929-ADBC-91B27DA19955}"/>
          </ac:spMkLst>
        </pc:spChg>
        <pc:grpChg chg="add">
          <ac:chgData name="Chouhan, Prachitee" userId="fd29b6c1-575f-420b-ad8d-e96d4b3038bb" providerId="ADAL" clId="{E4123377-8C8D-1343-AC9D-697AD8BA6624}" dt="2024-03-06T07:14:18.713" v="245" actId="26606"/>
          <ac:grpSpMkLst>
            <pc:docMk/>
            <pc:sldMk cId="3290151114" sldId="289"/>
            <ac:grpSpMk id="13" creationId="{DAA26DFA-AAB2-4973-9C17-16D587C7B198}"/>
          </ac:grpSpMkLst>
        </pc:grpChg>
      </pc:sldChg>
    </pc:docChg>
  </pc:docChgLst>
  <pc:docChgLst>
    <pc:chgData name="Jay Singhvi" userId="e9d93024-032c-497b-b30e-1e87c8344596" providerId="ADAL" clId="{6125FBFC-4586-4882-B2E3-9EF00FD0E187}"/>
    <pc:docChg chg="undo custSel modSld">
      <pc:chgData name="Jay Singhvi" userId="e9d93024-032c-497b-b30e-1e87c8344596" providerId="ADAL" clId="{6125FBFC-4586-4882-B2E3-9EF00FD0E187}" dt="2024-02-29T01:32:34.858" v="64" actId="26606"/>
      <pc:docMkLst>
        <pc:docMk/>
      </pc:docMkLst>
      <pc:sldChg chg="addSp delSp modSp mod addAnim delAnim">
        <pc:chgData name="Jay Singhvi" userId="e9d93024-032c-497b-b30e-1e87c8344596" providerId="ADAL" clId="{6125FBFC-4586-4882-B2E3-9EF00FD0E187}" dt="2024-02-29T01:30:26.797" v="45"/>
        <pc:sldMkLst>
          <pc:docMk/>
          <pc:sldMk cId="1268786723" sldId="256"/>
        </pc:sldMkLst>
        <pc:spChg chg="mod">
          <ac:chgData name="Jay Singhvi" userId="e9d93024-032c-497b-b30e-1e87c8344596" providerId="ADAL" clId="{6125FBFC-4586-4882-B2E3-9EF00FD0E187}" dt="2024-02-29T01:30:26.793" v="43" actId="26606"/>
          <ac:spMkLst>
            <pc:docMk/>
            <pc:sldMk cId="1268786723" sldId="256"/>
            <ac:spMk id="2" creationId="{9978F1A9-9821-F6A9-1A8C-DAAB9471D632}"/>
          </ac:spMkLst>
        </pc:spChg>
        <pc:spChg chg="mod">
          <ac:chgData name="Jay Singhvi" userId="e9d93024-032c-497b-b30e-1e87c8344596" providerId="ADAL" clId="{6125FBFC-4586-4882-B2E3-9EF00FD0E187}" dt="2024-02-29T01:30:26.793" v="43" actId="26606"/>
          <ac:spMkLst>
            <pc:docMk/>
            <pc:sldMk cId="1268786723" sldId="256"/>
            <ac:spMk id="3" creationId="{0FA979F9-A437-DF4B-5A97-C0956CA0F81C}"/>
          </ac:spMkLst>
        </pc:spChg>
        <pc:spChg chg="add del">
          <ac:chgData name="Jay Singhvi" userId="e9d93024-032c-497b-b30e-1e87c8344596" providerId="ADAL" clId="{6125FBFC-4586-4882-B2E3-9EF00FD0E187}" dt="2024-02-29T01:30:26.793" v="43" actId="26606"/>
          <ac:spMkLst>
            <pc:docMk/>
            <pc:sldMk cId="1268786723" sldId="256"/>
            <ac:spMk id="21" creationId="{FFD48BC7-DC40-47DE-87EE-9F4B6ECB9ABB}"/>
          </ac:spMkLst>
        </pc:spChg>
        <pc:spChg chg="add del">
          <ac:chgData name="Jay Singhvi" userId="e9d93024-032c-497b-b30e-1e87c8344596" providerId="ADAL" clId="{6125FBFC-4586-4882-B2E3-9EF00FD0E187}" dt="2024-02-29T01:30:26.793" v="43" actId="26606"/>
          <ac:spMkLst>
            <pc:docMk/>
            <pc:sldMk cId="1268786723" sldId="256"/>
            <ac:spMk id="23" creationId="{E502BBC7-2C76-46F3-BC24-5985BC13DB88}"/>
          </ac:spMkLst>
        </pc:spChg>
        <pc:spChg chg="add del">
          <ac:chgData name="Jay Singhvi" userId="e9d93024-032c-497b-b30e-1e87c8344596" providerId="ADAL" clId="{6125FBFC-4586-4882-B2E3-9EF00FD0E187}" dt="2024-02-29T01:30:26.793" v="43" actId="26606"/>
          <ac:spMkLst>
            <pc:docMk/>
            <pc:sldMk cId="1268786723" sldId="256"/>
            <ac:spMk id="25" creationId="{C7F28D52-2A5F-4D23-81AE-7CB8B591C7AF}"/>
          </ac:spMkLst>
        </pc:spChg>
        <pc:spChg chg="add del">
          <ac:chgData name="Jay Singhvi" userId="e9d93024-032c-497b-b30e-1e87c8344596" providerId="ADAL" clId="{6125FBFC-4586-4882-B2E3-9EF00FD0E187}" dt="2024-02-29T01:30:26.793" v="43" actId="26606"/>
          <ac:spMkLst>
            <pc:docMk/>
            <pc:sldMk cId="1268786723" sldId="256"/>
            <ac:spMk id="27" creationId="{3629484E-3792-4B3D-89AD-7C8A1ED0E0D4}"/>
          </ac:spMkLst>
        </pc:spChg>
        <pc:spChg chg="add del">
          <ac:chgData name="Jay Singhvi" userId="e9d93024-032c-497b-b30e-1e87c8344596" providerId="ADAL" clId="{6125FBFC-4586-4882-B2E3-9EF00FD0E187}" dt="2024-02-29T01:30:14.168" v="34" actId="26606"/>
          <ac:spMkLst>
            <pc:docMk/>
            <pc:sldMk cId="1268786723" sldId="256"/>
            <ac:spMk id="32" creationId="{A8DB9CD9-59B1-4D73-BC4C-98796A48EF9B}"/>
          </ac:spMkLst>
        </pc:spChg>
        <pc:spChg chg="add del">
          <ac:chgData name="Jay Singhvi" userId="e9d93024-032c-497b-b30e-1e87c8344596" providerId="ADAL" clId="{6125FBFC-4586-4882-B2E3-9EF00FD0E187}" dt="2024-02-29T01:30:24.006" v="40" actId="26606"/>
          <ac:spMkLst>
            <pc:docMk/>
            <pc:sldMk cId="1268786723" sldId="256"/>
            <ac:spMk id="33" creationId="{7DA3C418-758E-4180-A5D0-8655D6804587}"/>
          </ac:spMkLst>
        </pc:spChg>
        <pc:spChg chg="add del">
          <ac:chgData name="Jay Singhvi" userId="e9d93024-032c-497b-b30e-1e87c8344596" providerId="ADAL" clId="{6125FBFC-4586-4882-B2E3-9EF00FD0E187}" dt="2024-02-29T01:30:14.168" v="34" actId="26606"/>
          <ac:spMkLst>
            <pc:docMk/>
            <pc:sldMk cId="1268786723" sldId="256"/>
            <ac:spMk id="34" creationId="{8874A6A9-41FF-4E33-AFA8-F9F81436A59E}"/>
          </ac:spMkLst>
        </pc:spChg>
        <pc:spChg chg="add del">
          <ac:chgData name="Jay Singhvi" userId="e9d93024-032c-497b-b30e-1e87c8344596" providerId="ADAL" clId="{6125FBFC-4586-4882-B2E3-9EF00FD0E187}" dt="2024-02-29T01:30:24.006" v="40" actId="26606"/>
          <ac:spMkLst>
            <pc:docMk/>
            <pc:sldMk cId="1268786723" sldId="256"/>
            <ac:spMk id="35" creationId="{28C8EF06-5EC3-4883-AFAF-D74FF46550FB}"/>
          </ac:spMkLst>
        </pc:spChg>
        <pc:spChg chg="add del">
          <ac:chgData name="Jay Singhvi" userId="e9d93024-032c-497b-b30e-1e87c8344596" providerId="ADAL" clId="{6125FBFC-4586-4882-B2E3-9EF00FD0E187}" dt="2024-02-29T01:30:26.740" v="42" actId="26606"/>
          <ac:spMkLst>
            <pc:docMk/>
            <pc:sldMk cId="1268786723" sldId="256"/>
            <ac:spMk id="37" creationId="{5A292AEA-2528-46C0-B426-95822B6141FB}"/>
          </ac:spMkLst>
        </pc:spChg>
        <pc:spChg chg="add del">
          <ac:chgData name="Jay Singhvi" userId="e9d93024-032c-497b-b30e-1e87c8344596" providerId="ADAL" clId="{6125FBFC-4586-4882-B2E3-9EF00FD0E187}" dt="2024-02-29T01:30:26.740" v="42" actId="26606"/>
          <ac:spMkLst>
            <pc:docMk/>
            <pc:sldMk cId="1268786723" sldId="256"/>
            <ac:spMk id="46" creationId="{D8B7B198-E4DF-43CD-AD8C-199884323745}"/>
          </ac:spMkLst>
        </pc:spChg>
        <pc:spChg chg="add del">
          <ac:chgData name="Jay Singhvi" userId="e9d93024-032c-497b-b30e-1e87c8344596" providerId="ADAL" clId="{6125FBFC-4586-4882-B2E3-9EF00FD0E187}" dt="2024-02-29T01:30:19.736" v="38" actId="26606"/>
          <ac:spMkLst>
            <pc:docMk/>
            <pc:sldMk cId="1268786723" sldId="256"/>
            <ac:spMk id="49" creationId="{73A25D70-4A55-4F72-B9C5-A69CDBF4DB42}"/>
          </ac:spMkLst>
        </pc:spChg>
        <pc:spChg chg="add del">
          <ac:chgData name="Jay Singhvi" userId="e9d93024-032c-497b-b30e-1e87c8344596" providerId="ADAL" clId="{6125FBFC-4586-4882-B2E3-9EF00FD0E187}" dt="2024-02-29T01:30:19.736" v="38" actId="26606"/>
          <ac:spMkLst>
            <pc:docMk/>
            <pc:sldMk cId="1268786723" sldId="256"/>
            <ac:spMk id="50" creationId="{54957100-6D8B-4161-9F2F-C0A949EC84C4}"/>
          </ac:spMkLst>
        </pc:spChg>
        <pc:spChg chg="add del">
          <ac:chgData name="Jay Singhvi" userId="e9d93024-032c-497b-b30e-1e87c8344596" providerId="ADAL" clId="{6125FBFC-4586-4882-B2E3-9EF00FD0E187}" dt="2024-02-29T01:30:19.736" v="38" actId="26606"/>
          <ac:spMkLst>
            <pc:docMk/>
            <pc:sldMk cId="1268786723" sldId="256"/>
            <ac:spMk id="51" creationId="{0BD8B065-EE51-4AE2-A94C-86249998FD7B}"/>
          </ac:spMkLst>
        </pc:spChg>
        <pc:spChg chg="add del">
          <ac:chgData name="Jay Singhvi" userId="e9d93024-032c-497b-b30e-1e87c8344596" providerId="ADAL" clId="{6125FBFC-4586-4882-B2E3-9EF00FD0E187}" dt="2024-02-29T01:30:26.740" v="42" actId="26606"/>
          <ac:spMkLst>
            <pc:docMk/>
            <pc:sldMk cId="1268786723" sldId="256"/>
            <ac:spMk id="58" creationId="{2BE67753-EA0E-4819-8D22-0B6600CF7231}"/>
          </ac:spMkLst>
        </pc:spChg>
        <pc:spChg chg="add">
          <ac:chgData name="Jay Singhvi" userId="e9d93024-032c-497b-b30e-1e87c8344596" providerId="ADAL" clId="{6125FBFC-4586-4882-B2E3-9EF00FD0E187}" dt="2024-02-29T01:30:26.793" v="43" actId="26606"/>
          <ac:spMkLst>
            <pc:docMk/>
            <pc:sldMk cId="1268786723" sldId="256"/>
            <ac:spMk id="64" creationId="{A8DB9CD9-59B1-4D73-BC4C-98796A48EF9B}"/>
          </ac:spMkLst>
        </pc:spChg>
        <pc:spChg chg="add">
          <ac:chgData name="Jay Singhvi" userId="e9d93024-032c-497b-b30e-1e87c8344596" providerId="ADAL" clId="{6125FBFC-4586-4882-B2E3-9EF00FD0E187}" dt="2024-02-29T01:30:26.793" v="43" actId="26606"/>
          <ac:spMkLst>
            <pc:docMk/>
            <pc:sldMk cId="1268786723" sldId="256"/>
            <ac:spMk id="65" creationId="{8874A6A9-41FF-4E33-AFA8-F9F81436A59E}"/>
          </ac:spMkLst>
        </pc:spChg>
        <pc:grpChg chg="add del">
          <ac:chgData name="Jay Singhvi" userId="e9d93024-032c-497b-b30e-1e87c8344596" providerId="ADAL" clId="{6125FBFC-4586-4882-B2E3-9EF00FD0E187}" dt="2024-02-29T01:30:14.168" v="34" actId="26606"/>
          <ac:grpSpMkLst>
            <pc:docMk/>
            <pc:sldMk cId="1268786723" sldId="256"/>
            <ac:grpSpMk id="36" creationId="{721D730E-1F97-4071-B143-B05E6D2599BC}"/>
          </ac:grpSpMkLst>
        </pc:grpChg>
        <pc:grpChg chg="add del">
          <ac:chgData name="Jay Singhvi" userId="e9d93024-032c-497b-b30e-1e87c8344596" providerId="ADAL" clId="{6125FBFC-4586-4882-B2E3-9EF00FD0E187}" dt="2024-02-29T01:30:26.740" v="42" actId="26606"/>
          <ac:grpSpMkLst>
            <pc:docMk/>
            <pc:sldMk cId="1268786723" sldId="256"/>
            <ac:grpSpMk id="38" creationId="{D76D63AC-0421-45EC-B383-E79A61A78C6B}"/>
          </ac:grpSpMkLst>
        </pc:grpChg>
        <pc:grpChg chg="add del">
          <ac:chgData name="Jay Singhvi" userId="e9d93024-032c-497b-b30e-1e87c8344596" providerId="ADAL" clId="{6125FBFC-4586-4882-B2E3-9EF00FD0E187}" dt="2024-02-29T01:30:19.736" v="38" actId="26606"/>
          <ac:grpSpMkLst>
            <pc:docMk/>
            <pc:sldMk cId="1268786723" sldId="256"/>
            <ac:grpSpMk id="44" creationId="{761945C4-D997-42F3-B59A-984CF0066715}"/>
          </ac:grpSpMkLst>
        </pc:grpChg>
        <pc:grpChg chg="add del">
          <ac:chgData name="Jay Singhvi" userId="e9d93024-032c-497b-b30e-1e87c8344596" providerId="ADAL" clId="{6125FBFC-4586-4882-B2E3-9EF00FD0E187}" dt="2024-02-29T01:30:26.740" v="42" actId="26606"/>
          <ac:grpSpMkLst>
            <pc:docMk/>
            <pc:sldMk cId="1268786723" sldId="256"/>
            <ac:grpSpMk id="47" creationId="{87F87F1B-42BA-4AC7-A4E2-41544DDB2CE3}"/>
          </ac:grpSpMkLst>
        </pc:grpChg>
        <pc:grpChg chg="add del">
          <ac:chgData name="Jay Singhvi" userId="e9d93024-032c-497b-b30e-1e87c8344596" providerId="ADAL" clId="{6125FBFC-4586-4882-B2E3-9EF00FD0E187}" dt="2024-02-29T01:30:19.736" v="38" actId="26606"/>
          <ac:grpSpMkLst>
            <pc:docMk/>
            <pc:sldMk cId="1268786723" sldId="256"/>
            <ac:grpSpMk id="52" creationId="{18999293-B054-4B57-A26F-D04C2BB11338}"/>
          </ac:grpSpMkLst>
        </pc:grpChg>
        <pc:grpChg chg="add del">
          <ac:chgData name="Jay Singhvi" userId="e9d93024-032c-497b-b30e-1e87c8344596" providerId="ADAL" clId="{6125FBFC-4586-4882-B2E3-9EF00FD0E187}" dt="2024-02-29T01:30:26.740" v="42" actId="26606"/>
          <ac:grpSpMkLst>
            <pc:docMk/>
            <pc:sldMk cId="1268786723" sldId="256"/>
            <ac:grpSpMk id="53" creationId="{967346A5-7569-4F15-AB5D-BE3DADF192C0}"/>
          </ac:grpSpMkLst>
        </pc:grpChg>
        <pc:grpChg chg="add">
          <ac:chgData name="Jay Singhvi" userId="e9d93024-032c-497b-b30e-1e87c8344596" providerId="ADAL" clId="{6125FBFC-4586-4882-B2E3-9EF00FD0E187}" dt="2024-02-29T01:30:26.793" v="43" actId="26606"/>
          <ac:grpSpMkLst>
            <pc:docMk/>
            <pc:sldMk cId="1268786723" sldId="256"/>
            <ac:grpSpMk id="66" creationId="{721D730E-1F97-4071-B143-B05E6D2599BC}"/>
          </ac:grpSpMkLst>
        </pc:grpChg>
        <pc:picChg chg="add del">
          <ac:chgData name="Jay Singhvi" userId="e9d93024-032c-497b-b30e-1e87c8344596" providerId="ADAL" clId="{6125FBFC-4586-4882-B2E3-9EF00FD0E187}" dt="2024-02-29T01:30:24.006" v="40" actId="26606"/>
          <ac:picMkLst>
            <pc:docMk/>
            <pc:sldMk cId="1268786723" sldId="256"/>
            <ac:picMk id="29" creationId="{6AFCA052-53ED-1C9B-8831-AB8CD7CC061D}"/>
          </ac:picMkLst>
        </pc:picChg>
      </pc:sldChg>
      <pc:sldChg chg="addSp delSp modSp mod">
        <pc:chgData name="Jay Singhvi" userId="e9d93024-032c-497b-b30e-1e87c8344596" providerId="ADAL" clId="{6125FBFC-4586-4882-B2E3-9EF00FD0E187}" dt="2024-02-29T01:31:58.789" v="63" actId="14100"/>
        <pc:sldMkLst>
          <pc:docMk/>
          <pc:sldMk cId="3316648247" sldId="258"/>
        </pc:sldMkLst>
        <pc:spChg chg="mod">
          <ac:chgData name="Jay Singhvi" userId="e9d93024-032c-497b-b30e-1e87c8344596" providerId="ADAL" clId="{6125FBFC-4586-4882-B2E3-9EF00FD0E187}" dt="2024-02-29T01:31:39.670" v="61" actId="26606"/>
          <ac:spMkLst>
            <pc:docMk/>
            <pc:sldMk cId="3316648247" sldId="258"/>
            <ac:spMk id="2" creationId="{5C34B52E-3A16-1495-6F50-4ADDFD79D86F}"/>
          </ac:spMkLst>
        </pc:spChg>
        <pc:spChg chg="add del">
          <ac:chgData name="Jay Singhvi" userId="e9d93024-032c-497b-b30e-1e87c8344596" providerId="ADAL" clId="{6125FBFC-4586-4882-B2E3-9EF00FD0E187}" dt="2024-02-29T01:31:39.670" v="61" actId="26606"/>
          <ac:spMkLst>
            <pc:docMk/>
            <pc:sldMk cId="3316648247" sldId="258"/>
            <ac:spMk id="27" creationId="{5DCB5928-DC7D-4612-9922-441966E15627}"/>
          </ac:spMkLst>
        </pc:spChg>
        <pc:spChg chg="add del">
          <ac:chgData name="Jay Singhvi" userId="e9d93024-032c-497b-b30e-1e87c8344596" providerId="ADAL" clId="{6125FBFC-4586-4882-B2E3-9EF00FD0E187}" dt="2024-02-29T01:31:39.670" v="61" actId="26606"/>
          <ac:spMkLst>
            <pc:docMk/>
            <pc:sldMk cId="3316648247" sldId="258"/>
            <ac:spMk id="29" creationId="{682C1161-1736-45EC-99B7-33F3CAE9D517}"/>
          </ac:spMkLst>
        </pc:spChg>
        <pc:spChg chg="add del">
          <ac:chgData name="Jay Singhvi" userId="e9d93024-032c-497b-b30e-1e87c8344596" providerId="ADAL" clId="{6125FBFC-4586-4882-B2E3-9EF00FD0E187}" dt="2024-02-29T01:31:39.670" v="61" actId="26606"/>
          <ac:spMkLst>
            <pc:docMk/>
            <pc:sldMk cId="3316648247" sldId="258"/>
            <ac:spMk id="34" creationId="{84D4DDB8-B68F-45B0-9F62-C4279996F672}"/>
          </ac:spMkLst>
        </pc:spChg>
        <pc:spChg chg="add del">
          <ac:chgData name="Jay Singhvi" userId="e9d93024-032c-497b-b30e-1e87c8344596" providerId="ADAL" clId="{6125FBFC-4586-4882-B2E3-9EF00FD0E187}" dt="2024-02-29T01:31:39.670" v="61" actId="26606"/>
          <ac:spMkLst>
            <pc:docMk/>
            <pc:sldMk cId="3316648247" sldId="258"/>
            <ac:spMk id="36" creationId="{AF2F604E-43BE-4DC3-B983-E071523364F8}"/>
          </ac:spMkLst>
        </pc:spChg>
        <pc:spChg chg="add del">
          <ac:chgData name="Jay Singhvi" userId="e9d93024-032c-497b-b30e-1e87c8344596" providerId="ADAL" clId="{6125FBFC-4586-4882-B2E3-9EF00FD0E187}" dt="2024-02-29T01:31:39.670" v="61" actId="26606"/>
          <ac:spMkLst>
            <pc:docMk/>
            <pc:sldMk cId="3316648247" sldId="258"/>
            <ac:spMk id="38" creationId="{08C9B587-E65E-4B52-B37C-ABEBB6E87928}"/>
          </ac:spMkLst>
        </pc:spChg>
        <pc:spChg chg="add del">
          <ac:chgData name="Jay Singhvi" userId="e9d93024-032c-497b-b30e-1e87c8344596" providerId="ADAL" clId="{6125FBFC-4586-4882-B2E3-9EF00FD0E187}" dt="2024-02-29T01:31:35.628" v="58" actId="26606"/>
          <ac:spMkLst>
            <pc:docMk/>
            <pc:sldMk cId="3316648247" sldId="258"/>
            <ac:spMk id="40" creationId="{7D2BE1BB-2AB2-4D7E-9E27-8D245181B513}"/>
          </ac:spMkLst>
        </pc:spChg>
        <pc:spChg chg="add del">
          <ac:chgData name="Jay Singhvi" userId="e9d93024-032c-497b-b30e-1e87c8344596" providerId="ADAL" clId="{6125FBFC-4586-4882-B2E3-9EF00FD0E187}" dt="2024-02-29T01:31:35.628" v="58" actId="26606"/>
          <ac:spMkLst>
            <pc:docMk/>
            <pc:sldMk cId="3316648247" sldId="258"/>
            <ac:spMk id="43" creationId="{18AC8E79-ECD6-4F34-BE5A-9F5E850E850A}"/>
          </ac:spMkLst>
        </pc:spChg>
        <pc:spChg chg="add del">
          <ac:chgData name="Jay Singhvi" userId="e9d93024-032c-497b-b30e-1e87c8344596" providerId="ADAL" clId="{6125FBFC-4586-4882-B2E3-9EF00FD0E187}" dt="2024-02-29T01:31:39.623" v="60" actId="26606"/>
          <ac:spMkLst>
            <pc:docMk/>
            <pc:sldMk cId="3316648247" sldId="258"/>
            <ac:spMk id="59" creationId="{A3363022-C969-41E9-8EB2-E4C94908C1FA}"/>
          </ac:spMkLst>
        </pc:spChg>
        <pc:spChg chg="add del">
          <ac:chgData name="Jay Singhvi" userId="e9d93024-032c-497b-b30e-1e87c8344596" providerId="ADAL" clId="{6125FBFC-4586-4882-B2E3-9EF00FD0E187}" dt="2024-02-29T01:31:39.623" v="60" actId="26606"/>
          <ac:spMkLst>
            <pc:docMk/>
            <pc:sldMk cId="3316648247" sldId="258"/>
            <ac:spMk id="60" creationId="{8D1AD6B3-BE88-4CEB-BA17-790657CC4729}"/>
          </ac:spMkLst>
        </pc:spChg>
        <pc:spChg chg="add">
          <ac:chgData name="Jay Singhvi" userId="e9d93024-032c-497b-b30e-1e87c8344596" providerId="ADAL" clId="{6125FBFC-4586-4882-B2E3-9EF00FD0E187}" dt="2024-02-29T01:31:39.670" v="61" actId="26606"/>
          <ac:spMkLst>
            <pc:docMk/>
            <pc:sldMk cId="3316648247" sldId="258"/>
            <ac:spMk id="66" creationId="{18AC8E79-ECD6-4F34-BE5A-9F5E850E850A}"/>
          </ac:spMkLst>
        </pc:spChg>
        <pc:spChg chg="add">
          <ac:chgData name="Jay Singhvi" userId="e9d93024-032c-497b-b30e-1e87c8344596" providerId="ADAL" clId="{6125FBFC-4586-4882-B2E3-9EF00FD0E187}" dt="2024-02-29T01:31:39.670" v="61" actId="26606"/>
          <ac:spMkLst>
            <pc:docMk/>
            <pc:sldMk cId="3316648247" sldId="258"/>
            <ac:spMk id="67" creationId="{7D2BE1BB-2AB2-4D7E-9E27-8D245181B513}"/>
          </ac:spMkLst>
        </pc:spChg>
        <pc:grpChg chg="add del">
          <ac:chgData name="Jay Singhvi" userId="e9d93024-032c-497b-b30e-1e87c8344596" providerId="ADAL" clId="{6125FBFC-4586-4882-B2E3-9EF00FD0E187}" dt="2024-02-29T01:31:35.628" v="58" actId="26606"/>
          <ac:grpSpMkLst>
            <pc:docMk/>
            <pc:sldMk cId="3316648247" sldId="258"/>
            <ac:grpSpMk id="47" creationId="{22A1615C-2156-4B15-BF3E-39794B37905E}"/>
          </ac:grpSpMkLst>
        </pc:grpChg>
        <pc:grpChg chg="add del">
          <ac:chgData name="Jay Singhvi" userId="e9d93024-032c-497b-b30e-1e87c8344596" providerId="ADAL" clId="{6125FBFC-4586-4882-B2E3-9EF00FD0E187}" dt="2024-02-29T01:31:39.623" v="60" actId="26606"/>
          <ac:grpSpMkLst>
            <pc:docMk/>
            <pc:sldMk cId="3316648247" sldId="258"/>
            <ac:grpSpMk id="61" creationId="{89D1390B-7E13-4B4F-9CB2-391063412E54}"/>
          </ac:grpSpMkLst>
        </pc:grpChg>
        <pc:grpChg chg="add">
          <ac:chgData name="Jay Singhvi" userId="e9d93024-032c-497b-b30e-1e87c8344596" providerId="ADAL" clId="{6125FBFC-4586-4882-B2E3-9EF00FD0E187}" dt="2024-02-29T01:31:39.670" v="61" actId="26606"/>
          <ac:grpSpMkLst>
            <pc:docMk/>
            <pc:sldMk cId="3316648247" sldId="258"/>
            <ac:grpSpMk id="68" creationId="{22A1615C-2156-4B15-BF3E-39794B37905E}"/>
          </ac:grpSpMkLst>
        </pc:grpChg>
        <pc:picChg chg="del">
          <ac:chgData name="Jay Singhvi" userId="e9d93024-032c-497b-b30e-1e87c8344596" providerId="ADAL" clId="{6125FBFC-4586-4882-B2E3-9EF00FD0E187}" dt="2024-02-29T00:20:09.955" v="0" actId="478"/>
          <ac:picMkLst>
            <pc:docMk/>
            <pc:sldMk cId="3316648247" sldId="258"/>
            <ac:picMk id="3" creationId="{C21A9E0B-7EC7-E5A5-FF1B-4CC91A6EA29D}"/>
          </ac:picMkLst>
        </pc:picChg>
        <pc:picChg chg="add del mod">
          <ac:chgData name="Jay Singhvi" userId="e9d93024-032c-497b-b30e-1e87c8344596" providerId="ADAL" clId="{6125FBFC-4586-4882-B2E3-9EF00FD0E187}" dt="2024-02-29T00:28:32.897" v="12" actId="478"/>
          <ac:picMkLst>
            <pc:docMk/>
            <pc:sldMk cId="3316648247" sldId="258"/>
            <ac:picMk id="5" creationId="{041A0E09-CBE7-FD08-F541-4EE33EBD5F24}"/>
          </ac:picMkLst>
        </pc:picChg>
        <pc:picChg chg="add mod">
          <ac:chgData name="Jay Singhvi" userId="e9d93024-032c-497b-b30e-1e87c8344596" providerId="ADAL" clId="{6125FBFC-4586-4882-B2E3-9EF00FD0E187}" dt="2024-02-29T01:31:58.789" v="63" actId="14100"/>
          <ac:picMkLst>
            <pc:docMk/>
            <pc:sldMk cId="3316648247" sldId="258"/>
            <ac:picMk id="7" creationId="{FCE58E05-EB4E-6E97-E7A0-BD8D07292816}"/>
          </ac:picMkLst>
        </pc:picChg>
      </pc:sldChg>
      <pc:sldChg chg="addSp delSp modSp mod setBg">
        <pc:chgData name="Jay Singhvi" userId="e9d93024-032c-497b-b30e-1e87c8344596" providerId="ADAL" clId="{6125FBFC-4586-4882-B2E3-9EF00FD0E187}" dt="2024-02-29T01:32:34.858" v="64" actId="26606"/>
        <pc:sldMkLst>
          <pc:docMk/>
          <pc:sldMk cId="1437480079" sldId="268"/>
        </pc:sldMkLst>
        <pc:spChg chg="mod">
          <ac:chgData name="Jay Singhvi" userId="e9d93024-032c-497b-b30e-1e87c8344596" providerId="ADAL" clId="{6125FBFC-4586-4882-B2E3-9EF00FD0E187}" dt="2024-02-29T01:32:34.858" v="64" actId="26606"/>
          <ac:spMkLst>
            <pc:docMk/>
            <pc:sldMk cId="1437480079" sldId="268"/>
            <ac:spMk id="2" creationId="{CFA16790-6F39-8060-152C-71A96A9C3262}"/>
          </ac:spMkLst>
        </pc:spChg>
        <pc:spChg chg="add del">
          <ac:chgData name="Jay Singhvi" userId="e9d93024-032c-497b-b30e-1e87c8344596" providerId="ADAL" clId="{6125FBFC-4586-4882-B2E3-9EF00FD0E187}" dt="2024-02-29T01:31:18.202" v="56" actId="26606"/>
          <ac:spMkLst>
            <pc:docMk/>
            <pc:sldMk cId="1437480079" sldId="268"/>
            <ac:spMk id="23" creationId="{6D1A2CED-DA9B-4CCF-8215-CFC65FE71603}"/>
          </ac:spMkLst>
        </pc:spChg>
        <pc:spChg chg="add del">
          <ac:chgData name="Jay Singhvi" userId="e9d93024-032c-497b-b30e-1e87c8344596" providerId="ADAL" clId="{6125FBFC-4586-4882-B2E3-9EF00FD0E187}" dt="2024-02-29T01:31:18.202" v="56" actId="26606"/>
          <ac:spMkLst>
            <pc:docMk/>
            <pc:sldMk cId="1437480079" sldId="268"/>
            <ac:spMk id="24" creationId="{562DFC44-A40C-4573-9230-B3EDB3EC8EEB}"/>
          </ac:spMkLst>
        </pc:spChg>
        <pc:spChg chg="add del">
          <ac:chgData name="Jay Singhvi" userId="e9d93024-032c-497b-b30e-1e87c8344596" providerId="ADAL" clId="{6125FBFC-4586-4882-B2E3-9EF00FD0E187}" dt="2024-02-29T01:31:18.202" v="56" actId="26606"/>
          <ac:spMkLst>
            <pc:docMk/>
            <pc:sldMk cId="1437480079" sldId="268"/>
            <ac:spMk id="25" creationId="{15589D35-CF9F-4DE9-A792-8571A09E9BC9}"/>
          </ac:spMkLst>
        </pc:spChg>
        <pc:spChg chg="add del">
          <ac:chgData name="Jay Singhvi" userId="e9d93024-032c-497b-b30e-1e87c8344596" providerId="ADAL" clId="{6125FBFC-4586-4882-B2E3-9EF00FD0E187}" dt="2024-02-29T01:31:05.819" v="49" actId="26606"/>
          <ac:spMkLst>
            <pc:docMk/>
            <pc:sldMk cId="1437480079" sldId="268"/>
            <ac:spMk id="27" creationId="{2F3856E9-4239-4EE7-A372-FDCF4882FDF6}"/>
          </ac:spMkLst>
        </pc:spChg>
        <pc:spChg chg="add del">
          <ac:chgData name="Jay Singhvi" userId="e9d93024-032c-497b-b30e-1e87c8344596" providerId="ADAL" clId="{6125FBFC-4586-4882-B2E3-9EF00FD0E187}" dt="2024-02-29T01:31:05.819" v="49" actId="26606"/>
          <ac:spMkLst>
            <pc:docMk/>
            <pc:sldMk cId="1437480079" sldId="268"/>
            <ac:spMk id="32" creationId="{CCC9CDCF-90F8-42B0-BD0A-794C52688098}"/>
          </ac:spMkLst>
        </pc:spChg>
        <pc:spChg chg="add del">
          <ac:chgData name="Jay Singhvi" userId="e9d93024-032c-497b-b30e-1e87c8344596" providerId="ADAL" clId="{6125FBFC-4586-4882-B2E3-9EF00FD0E187}" dt="2024-02-29T01:31:10.164" v="51" actId="26606"/>
          <ac:spMkLst>
            <pc:docMk/>
            <pc:sldMk cId="1437480079" sldId="268"/>
            <ac:spMk id="41" creationId="{58086AEC-04C2-4BC4-BFB8-0135965C74A8}"/>
          </ac:spMkLst>
        </pc:spChg>
        <pc:spChg chg="add del">
          <ac:chgData name="Jay Singhvi" userId="e9d93024-032c-497b-b30e-1e87c8344596" providerId="ADAL" clId="{6125FBFC-4586-4882-B2E3-9EF00FD0E187}" dt="2024-02-29T01:31:10.164" v="51" actId="26606"/>
          <ac:spMkLst>
            <pc:docMk/>
            <pc:sldMk cId="1437480079" sldId="268"/>
            <ac:spMk id="42" creationId="{20C3BE3F-B8A9-4DC9-A867-EC91736FAA07}"/>
          </ac:spMkLst>
        </pc:spChg>
        <pc:spChg chg="add del">
          <ac:chgData name="Jay Singhvi" userId="e9d93024-032c-497b-b30e-1e87c8344596" providerId="ADAL" clId="{6125FBFC-4586-4882-B2E3-9EF00FD0E187}" dt="2024-02-29T01:31:11.187" v="53" actId="26606"/>
          <ac:spMkLst>
            <pc:docMk/>
            <pc:sldMk cId="1437480079" sldId="268"/>
            <ac:spMk id="50" creationId="{58086AEC-04C2-4BC4-BFB8-0135965C74A8}"/>
          </ac:spMkLst>
        </pc:spChg>
        <pc:spChg chg="add del">
          <ac:chgData name="Jay Singhvi" userId="e9d93024-032c-497b-b30e-1e87c8344596" providerId="ADAL" clId="{6125FBFC-4586-4882-B2E3-9EF00FD0E187}" dt="2024-02-29T01:31:11.187" v="53" actId="26606"/>
          <ac:spMkLst>
            <pc:docMk/>
            <pc:sldMk cId="1437480079" sldId="268"/>
            <ac:spMk id="51" creationId="{20C3BE3F-B8A9-4DC9-A867-EC91736FAA07}"/>
          </ac:spMkLst>
        </pc:spChg>
        <pc:spChg chg="add del">
          <ac:chgData name="Jay Singhvi" userId="e9d93024-032c-497b-b30e-1e87c8344596" providerId="ADAL" clId="{6125FBFC-4586-4882-B2E3-9EF00FD0E187}" dt="2024-02-29T01:31:18.113" v="55" actId="26606"/>
          <ac:spMkLst>
            <pc:docMk/>
            <pc:sldMk cId="1437480079" sldId="268"/>
            <ac:spMk id="55" creationId="{C05CBC3C-2E5A-4839-8B9B-2E5A6ADF0F58}"/>
          </ac:spMkLst>
        </pc:spChg>
        <pc:spChg chg="add del">
          <ac:chgData name="Jay Singhvi" userId="e9d93024-032c-497b-b30e-1e87c8344596" providerId="ADAL" clId="{6125FBFC-4586-4882-B2E3-9EF00FD0E187}" dt="2024-02-29T01:31:18.113" v="55" actId="26606"/>
          <ac:spMkLst>
            <pc:docMk/>
            <pc:sldMk cId="1437480079" sldId="268"/>
            <ac:spMk id="56" creationId="{DB5B423A-57CC-4C58-AA26-8E2E862B03A0}"/>
          </ac:spMkLst>
        </pc:spChg>
        <pc:spChg chg="add del">
          <ac:chgData name="Jay Singhvi" userId="e9d93024-032c-497b-b30e-1e87c8344596" providerId="ADAL" clId="{6125FBFC-4586-4882-B2E3-9EF00FD0E187}" dt="2024-02-29T01:32:34.858" v="64" actId="26606"/>
          <ac:spMkLst>
            <pc:docMk/>
            <pc:sldMk cId="1437480079" sldId="268"/>
            <ac:spMk id="58" creationId="{2659FDB4-FCBE-4A89-B46D-43D4FA54464D}"/>
          </ac:spMkLst>
        </pc:spChg>
        <pc:spChg chg="add">
          <ac:chgData name="Jay Singhvi" userId="e9d93024-032c-497b-b30e-1e87c8344596" providerId="ADAL" clId="{6125FBFC-4586-4882-B2E3-9EF00FD0E187}" dt="2024-02-29T01:32:34.858" v="64" actId="26606"/>
          <ac:spMkLst>
            <pc:docMk/>
            <pc:sldMk cId="1437480079" sldId="268"/>
            <ac:spMk id="64" creationId="{58086AEC-04C2-4BC4-BFB8-0135965C74A8}"/>
          </ac:spMkLst>
        </pc:spChg>
        <pc:spChg chg="add">
          <ac:chgData name="Jay Singhvi" userId="e9d93024-032c-497b-b30e-1e87c8344596" providerId="ADAL" clId="{6125FBFC-4586-4882-B2E3-9EF00FD0E187}" dt="2024-02-29T01:32:34.858" v="64" actId="26606"/>
          <ac:spMkLst>
            <pc:docMk/>
            <pc:sldMk cId="1437480079" sldId="268"/>
            <ac:spMk id="66" creationId="{20C3BE3F-B8A9-4DC9-A867-EC91736FAA07}"/>
          </ac:spMkLst>
        </pc:spChg>
        <pc:grpChg chg="add del">
          <ac:chgData name="Jay Singhvi" userId="e9d93024-032c-497b-b30e-1e87c8344596" providerId="ADAL" clId="{6125FBFC-4586-4882-B2E3-9EF00FD0E187}" dt="2024-02-29T01:31:05.819" v="49" actId="26606"/>
          <ac:grpSpMkLst>
            <pc:docMk/>
            <pc:sldMk cId="1437480079" sldId="268"/>
            <ac:grpSpMk id="34" creationId="{C07D05FE-3FB8-4314-A050-9AB40814D714}"/>
          </ac:grpSpMkLst>
        </pc:grpChg>
        <pc:grpChg chg="add del">
          <ac:chgData name="Jay Singhvi" userId="e9d93024-032c-497b-b30e-1e87c8344596" providerId="ADAL" clId="{6125FBFC-4586-4882-B2E3-9EF00FD0E187}" dt="2024-02-29T01:31:10.164" v="51" actId="26606"/>
          <ac:grpSpMkLst>
            <pc:docMk/>
            <pc:sldMk cId="1437480079" sldId="268"/>
            <ac:grpSpMk id="43" creationId="{0CA2F3D1-53F2-478B-949B-6D4EA2E4E43E}"/>
          </ac:grpSpMkLst>
        </pc:grpChg>
        <pc:grpChg chg="add del">
          <ac:chgData name="Jay Singhvi" userId="e9d93024-032c-497b-b30e-1e87c8344596" providerId="ADAL" clId="{6125FBFC-4586-4882-B2E3-9EF00FD0E187}" dt="2024-02-29T01:31:11.187" v="53" actId="26606"/>
          <ac:grpSpMkLst>
            <pc:docMk/>
            <pc:sldMk cId="1437480079" sldId="268"/>
            <ac:grpSpMk id="52" creationId="{0CA2F3D1-53F2-478B-949B-6D4EA2E4E43E}"/>
          </ac:grpSpMkLst>
        </pc:grpChg>
        <pc:grpChg chg="add">
          <ac:chgData name="Jay Singhvi" userId="e9d93024-032c-497b-b30e-1e87c8344596" providerId="ADAL" clId="{6125FBFC-4586-4882-B2E3-9EF00FD0E187}" dt="2024-02-29T01:32:34.858" v="64" actId="26606"/>
          <ac:grpSpMkLst>
            <pc:docMk/>
            <pc:sldMk cId="1437480079" sldId="268"/>
            <ac:grpSpMk id="68" creationId="{0CA2F3D1-53F2-478B-949B-6D4EA2E4E43E}"/>
          </ac:grpSpMkLst>
        </pc:grpChg>
        <pc:graphicFrameChg chg="mod modGraphic">
          <ac:chgData name="Jay Singhvi" userId="e9d93024-032c-497b-b30e-1e87c8344596" providerId="ADAL" clId="{6125FBFC-4586-4882-B2E3-9EF00FD0E187}" dt="2024-02-29T01:32:34.858" v="64" actId="26606"/>
          <ac:graphicFrameMkLst>
            <pc:docMk/>
            <pc:sldMk cId="1437480079" sldId="268"/>
            <ac:graphicFrameMk id="21" creationId="{D9DA9208-17AD-FFF0-91F4-8158F231E7A5}"/>
          </ac:graphicFrameMkLst>
        </pc:graphicFrameChg>
        <pc:cxnChg chg="add del">
          <ac:chgData name="Jay Singhvi" userId="e9d93024-032c-497b-b30e-1e87c8344596" providerId="ADAL" clId="{6125FBFC-4586-4882-B2E3-9EF00FD0E187}" dt="2024-02-29T01:32:34.858" v="64" actId="26606"/>
          <ac:cxnSpMkLst>
            <pc:docMk/>
            <pc:sldMk cId="1437480079" sldId="268"/>
            <ac:cxnSpMk id="59" creationId="{C8F51B3F-8331-4E4A-AE96-D47B1006EEAD}"/>
          </ac:cxnSpMkLst>
        </pc:cxnChg>
      </pc:sldChg>
      <pc:sldChg chg="addSp delSp modSp mod setBg setClrOvrMap">
        <pc:chgData name="Jay Singhvi" userId="e9d93024-032c-497b-b30e-1e87c8344596" providerId="ADAL" clId="{6125FBFC-4586-4882-B2E3-9EF00FD0E187}" dt="2024-02-29T01:30:33.843" v="46" actId="26606"/>
        <pc:sldMkLst>
          <pc:docMk/>
          <pc:sldMk cId="480613160" sldId="282"/>
        </pc:sldMkLst>
        <pc:spChg chg="mod">
          <ac:chgData name="Jay Singhvi" userId="e9d93024-032c-497b-b30e-1e87c8344596" providerId="ADAL" clId="{6125FBFC-4586-4882-B2E3-9EF00FD0E187}" dt="2024-02-29T01:30:33.843" v="46" actId="26606"/>
          <ac:spMkLst>
            <pc:docMk/>
            <pc:sldMk cId="480613160" sldId="282"/>
            <ac:spMk id="2" creationId="{5C34B52E-3A16-1495-6F50-4ADDFD79D86F}"/>
          </ac:spMkLst>
        </pc:spChg>
        <pc:spChg chg="add del">
          <ac:chgData name="Jay Singhvi" userId="e9d93024-032c-497b-b30e-1e87c8344596" providerId="ADAL" clId="{6125FBFC-4586-4882-B2E3-9EF00FD0E187}" dt="2024-02-29T01:30:33.843" v="46" actId="26606"/>
          <ac:spMkLst>
            <pc:docMk/>
            <pc:sldMk cId="480613160" sldId="282"/>
            <ac:spMk id="33" creationId="{6C4028FD-8BAA-4A19-BFDE-594D991B7552}"/>
          </ac:spMkLst>
        </pc:spChg>
        <pc:spChg chg="add">
          <ac:chgData name="Jay Singhvi" userId="e9d93024-032c-497b-b30e-1e87c8344596" providerId="ADAL" clId="{6125FBFC-4586-4882-B2E3-9EF00FD0E187}" dt="2024-02-29T01:30:33.843" v="46" actId="26606"/>
          <ac:spMkLst>
            <pc:docMk/>
            <pc:sldMk cId="480613160" sldId="282"/>
            <ac:spMk id="36" creationId="{2F3856E9-4239-4EE7-A372-FDCF4882FDF6}"/>
          </ac:spMkLst>
        </pc:spChg>
        <pc:spChg chg="add">
          <ac:chgData name="Jay Singhvi" userId="e9d93024-032c-497b-b30e-1e87c8344596" providerId="ADAL" clId="{6125FBFC-4586-4882-B2E3-9EF00FD0E187}" dt="2024-02-29T01:30:33.843" v="46" actId="26606"/>
          <ac:spMkLst>
            <pc:docMk/>
            <pc:sldMk cId="480613160" sldId="282"/>
            <ac:spMk id="37" creationId="{CCC9CDCF-90F8-42B0-BD0A-794C52688098}"/>
          </ac:spMkLst>
        </pc:spChg>
        <pc:spChg chg="add del">
          <ac:chgData name="Jay Singhvi" userId="e9d93024-032c-497b-b30e-1e87c8344596" providerId="ADAL" clId="{6125FBFC-4586-4882-B2E3-9EF00FD0E187}" dt="2024-02-29T01:26:51.206" v="22" actId="26606"/>
          <ac:spMkLst>
            <pc:docMk/>
            <pc:sldMk cId="480613160" sldId="282"/>
            <ac:spMk id="38" creationId="{35DB3719-6FDC-4E5D-891D-FF40B7300F64}"/>
          </ac:spMkLst>
        </pc:spChg>
        <pc:spChg chg="add del">
          <ac:chgData name="Jay Singhvi" userId="e9d93024-032c-497b-b30e-1e87c8344596" providerId="ADAL" clId="{6125FBFC-4586-4882-B2E3-9EF00FD0E187}" dt="2024-02-29T01:26:44.410" v="20" actId="26606"/>
          <ac:spMkLst>
            <pc:docMk/>
            <pc:sldMk cId="480613160" sldId="282"/>
            <ac:spMk id="39" creationId="{9228552E-C8B1-4A80-8448-0787CE0FC704}"/>
          </ac:spMkLst>
        </pc:spChg>
        <pc:spChg chg="add del">
          <ac:chgData name="Jay Singhvi" userId="e9d93024-032c-497b-b30e-1e87c8344596" providerId="ADAL" clId="{6125FBFC-4586-4882-B2E3-9EF00FD0E187}" dt="2024-02-29T01:26:51.206" v="22" actId="26606"/>
          <ac:spMkLst>
            <pc:docMk/>
            <pc:sldMk cId="480613160" sldId="282"/>
            <ac:spMk id="40" creationId="{E0CBAC23-2E3F-4A90-BA59-F8299F6A5439}"/>
          </ac:spMkLst>
        </pc:spChg>
        <pc:spChg chg="add del">
          <ac:chgData name="Jay Singhvi" userId="e9d93024-032c-497b-b30e-1e87c8344596" providerId="ADAL" clId="{6125FBFC-4586-4882-B2E3-9EF00FD0E187}" dt="2024-02-29T01:26:54.518" v="24" actId="26606"/>
          <ac:spMkLst>
            <pc:docMk/>
            <pc:sldMk cId="480613160" sldId="282"/>
            <ac:spMk id="42" creationId="{955A2079-FA98-4876-80F0-72364A7D2EA4}"/>
          </ac:spMkLst>
        </pc:spChg>
        <pc:grpChg chg="add">
          <ac:chgData name="Jay Singhvi" userId="e9d93024-032c-497b-b30e-1e87c8344596" providerId="ADAL" clId="{6125FBFC-4586-4882-B2E3-9EF00FD0E187}" dt="2024-02-29T01:30:33.843" v="46" actId="26606"/>
          <ac:grpSpMkLst>
            <pc:docMk/>
            <pc:sldMk cId="480613160" sldId="282"/>
            <ac:grpSpMk id="41" creationId="{C07D05FE-3FB8-4314-A050-9AB40814D714}"/>
          </ac:grpSpMkLst>
        </pc:grpChg>
        <pc:graphicFrameChg chg="mod modGraphic">
          <ac:chgData name="Jay Singhvi" userId="e9d93024-032c-497b-b30e-1e87c8344596" providerId="ADAL" clId="{6125FBFC-4586-4882-B2E3-9EF00FD0E187}" dt="2024-02-29T01:30:33.843" v="46" actId="26606"/>
          <ac:graphicFrameMkLst>
            <pc:docMk/>
            <pc:sldMk cId="480613160" sldId="282"/>
            <ac:graphicFrameMk id="15" creationId="{F8C7E67B-93FF-6C35-7795-24443CAE2BBD}"/>
          </ac:graphicFrameMkLst>
        </pc:graphicFrameChg>
        <pc:picChg chg="add del">
          <ac:chgData name="Jay Singhvi" userId="e9d93024-032c-497b-b30e-1e87c8344596" providerId="ADAL" clId="{6125FBFC-4586-4882-B2E3-9EF00FD0E187}" dt="2024-02-29T01:26:44.410" v="20" actId="26606"/>
          <ac:picMkLst>
            <pc:docMk/>
            <pc:sldMk cId="480613160" sldId="282"/>
            <ac:picMk id="35" creationId="{57C7733E-5570-B88F-9BFA-30FBCF95EF8F}"/>
          </ac:picMkLst>
        </pc:picChg>
      </pc:sldChg>
      <pc:sldChg chg="addSp delSp modSp mod">
        <pc:chgData name="Jay Singhvi" userId="e9d93024-032c-497b-b30e-1e87c8344596" providerId="ADAL" clId="{6125FBFC-4586-4882-B2E3-9EF00FD0E187}" dt="2024-02-29T01:30:49.218" v="47" actId="26606"/>
        <pc:sldMkLst>
          <pc:docMk/>
          <pc:sldMk cId="4042694854" sldId="285"/>
        </pc:sldMkLst>
        <pc:spChg chg="mod">
          <ac:chgData name="Jay Singhvi" userId="e9d93024-032c-497b-b30e-1e87c8344596" providerId="ADAL" clId="{6125FBFC-4586-4882-B2E3-9EF00FD0E187}" dt="2024-02-29T01:30:49.218" v="47" actId="26606"/>
          <ac:spMkLst>
            <pc:docMk/>
            <pc:sldMk cId="4042694854" sldId="285"/>
            <ac:spMk id="2" creationId="{5C34B52E-3A16-1495-6F50-4ADDFD79D86F}"/>
          </ac:spMkLst>
        </pc:spChg>
        <pc:spChg chg="mod">
          <ac:chgData name="Jay Singhvi" userId="e9d93024-032c-497b-b30e-1e87c8344596" providerId="ADAL" clId="{6125FBFC-4586-4882-B2E3-9EF00FD0E187}" dt="2024-02-29T01:30:49.218" v="47" actId="26606"/>
          <ac:spMkLst>
            <pc:docMk/>
            <pc:sldMk cId="4042694854" sldId="285"/>
            <ac:spMk id="4" creationId="{EBDDCF70-5116-BEE5-0E90-83D04868BFDC}"/>
          </ac:spMkLst>
        </pc:spChg>
        <pc:spChg chg="add del">
          <ac:chgData name="Jay Singhvi" userId="e9d93024-032c-497b-b30e-1e87c8344596" providerId="ADAL" clId="{6125FBFC-4586-4882-B2E3-9EF00FD0E187}" dt="2024-02-29T01:30:49.218" v="47" actId="26606"/>
          <ac:spMkLst>
            <pc:docMk/>
            <pc:sldMk cId="4042694854" sldId="285"/>
            <ac:spMk id="6" creationId="{FA23A907-97FB-4A8F-880A-DD77401C4296}"/>
          </ac:spMkLst>
        </pc:spChg>
        <pc:spChg chg="add del">
          <ac:chgData name="Jay Singhvi" userId="e9d93024-032c-497b-b30e-1e87c8344596" providerId="ADAL" clId="{6125FBFC-4586-4882-B2E3-9EF00FD0E187}" dt="2024-02-29T01:30:49.218" v="47" actId="26606"/>
          <ac:spMkLst>
            <pc:docMk/>
            <pc:sldMk cId="4042694854" sldId="285"/>
            <ac:spMk id="9" creationId="{C2554CA6-288E-4202-BC52-2E5A8F0C0AED}"/>
          </ac:spMkLst>
        </pc:spChg>
        <pc:spChg chg="add del">
          <ac:chgData name="Jay Singhvi" userId="e9d93024-032c-497b-b30e-1e87c8344596" providerId="ADAL" clId="{6125FBFC-4586-4882-B2E3-9EF00FD0E187}" dt="2024-02-29T01:30:49.218" v="47" actId="26606"/>
          <ac:spMkLst>
            <pc:docMk/>
            <pc:sldMk cId="4042694854" sldId="285"/>
            <ac:spMk id="11" creationId="{B10BB131-AC8E-4A8E-A5D1-36260F720C3B}"/>
          </ac:spMkLst>
        </pc:spChg>
        <pc:spChg chg="add del">
          <ac:chgData name="Jay Singhvi" userId="e9d93024-032c-497b-b30e-1e87c8344596" providerId="ADAL" clId="{6125FBFC-4586-4882-B2E3-9EF00FD0E187}" dt="2024-02-29T01:30:49.218" v="47" actId="26606"/>
          <ac:spMkLst>
            <pc:docMk/>
            <pc:sldMk cId="4042694854" sldId="285"/>
            <ac:spMk id="13" creationId="{5B7778FC-632E-4DCA-A7CB-0D7731CCF970}"/>
          </ac:spMkLst>
        </pc:spChg>
        <pc:spChg chg="add del">
          <ac:chgData name="Jay Singhvi" userId="e9d93024-032c-497b-b30e-1e87c8344596" providerId="ADAL" clId="{6125FBFC-4586-4882-B2E3-9EF00FD0E187}" dt="2024-02-29T01:29:08.965" v="26" actId="26606"/>
          <ac:spMkLst>
            <pc:docMk/>
            <pc:sldMk cId="4042694854" sldId="285"/>
            <ac:spMk id="16" creationId="{C0763A76-9F1C-4FC5-82B7-DD475DA461B2}"/>
          </ac:spMkLst>
        </pc:spChg>
        <pc:spChg chg="add del">
          <ac:chgData name="Jay Singhvi" userId="e9d93024-032c-497b-b30e-1e87c8344596" providerId="ADAL" clId="{6125FBFC-4586-4882-B2E3-9EF00FD0E187}" dt="2024-02-29T01:29:08.965" v="26" actId="26606"/>
          <ac:spMkLst>
            <pc:docMk/>
            <pc:sldMk cId="4042694854" sldId="285"/>
            <ac:spMk id="17" creationId="{E81BF4F6-F2CF-4984-9D14-D6966D92F99F}"/>
          </ac:spMkLst>
        </pc:spChg>
        <pc:spChg chg="add del">
          <ac:chgData name="Jay Singhvi" userId="e9d93024-032c-497b-b30e-1e87c8344596" providerId="ADAL" clId="{6125FBFC-4586-4882-B2E3-9EF00FD0E187}" dt="2024-02-29T01:29:14.205" v="28" actId="26606"/>
          <ac:spMkLst>
            <pc:docMk/>
            <pc:sldMk cId="4042694854" sldId="285"/>
            <ac:spMk id="20" creationId="{9F7D5CDA-D291-4307-BF55-1381FED29634}"/>
          </ac:spMkLst>
        </pc:spChg>
        <pc:spChg chg="add del">
          <ac:chgData name="Jay Singhvi" userId="e9d93024-032c-497b-b30e-1e87c8344596" providerId="ADAL" clId="{6125FBFC-4586-4882-B2E3-9EF00FD0E187}" dt="2024-02-29T01:29:30.434" v="30" actId="26606"/>
          <ac:spMkLst>
            <pc:docMk/>
            <pc:sldMk cId="4042694854" sldId="285"/>
            <ac:spMk id="27" creationId="{18873D23-2DCF-4B31-A009-95721C06E8E1}"/>
          </ac:spMkLst>
        </pc:spChg>
        <pc:spChg chg="add del">
          <ac:chgData name="Jay Singhvi" userId="e9d93024-032c-497b-b30e-1e87c8344596" providerId="ADAL" clId="{6125FBFC-4586-4882-B2E3-9EF00FD0E187}" dt="2024-02-29T01:29:30.434" v="30" actId="26606"/>
          <ac:spMkLst>
            <pc:docMk/>
            <pc:sldMk cId="4042694854" sldId="285"/>
            <ac:spMk id="28" creationId="{C13EF075-D4EF-4929-ADBC-91B27DA19955}"/>
          </ac:spMkLst>
        </pc:spChg>
        <pc:spChg chg="add">
          <ac:chgData name="Jay Singhvi" userId="e9d93024-032c-497b-b30e-1e87c8344596" providerId="ADAL" clId="{6125FBFC-4586-4882-B2E3-9EF00FD0E187}" dt="2024-02-29T01:30:49.218" v="47" actId="26606"/>
          <ac:spMkLst>
            <pc:docMk/>
            <pc:sldMk cId="4042694854" sldId="285"/>
            <ac:spMk id="30" creationId="{18873D23-2DCF-4B31-A009-95721C06E8E1}"/>
          </ac:spMkLst>
        </pc:spChg>
        <pc:spChg chg="add">
          <ac:chgData name="Jay Singhvi" userId="e9d93024-032c-497b-b30e-1e87c8344596" providerId="ADAL" clId="{6125FBFC-4586-4882-B2E3-9EF00FD0E187}" dt="2024-02-29T01:30:49.218" v="47" actId="26606"/>
          <ac:spMkLst>
            <pc:docMk/>
            <pc:sldMk cId="4042694854" sldId="285"/>
            <ac:spMk id="31" creationId="{C13EF075-D4EF-4929-ADBC-91B27DA19955}"/>
          </ac:spMkLst>
        </pc:spChg>
        <pc:grpChg chg="add del">
          <ac:chgData name="Jay Singhvi" userId="e9d93024-032c-497b-b30e-1e87c8344596" providerId="ADAL" clId="{6125FBFC-4586-4882-B2E3-9EF00FD0E187}" dt="2024-02-29T01:29:30.434" v="30" actId="26606"/>
          <ac:grpSpMkLst>
            <pc:docMk/>
            <pc:sldMk cId="4042694854" sldId="285"/>
            <ac:grpSpMk id="29" creationId="{DAA26DFA-AAB2-4973-9C17-16D587C7B198}"/>
          </ac:grpSpMkLst>
        </pc:grpChg>
        <pc:grpChg chg="add">
          <ac:chgData name="Jay Singhvi" userId="e9d93024-032c-497b-b30e-1e87c8344596" providerId="ADAL" clId="{6125FBFC-4586-4882-B2E3-9EF00FD0E187}" dt="2024-02-29T01:30:49.218" v="47" actId="26606"/>
          <ac:grpSpMkLst>
            <pc:docMk/>
            <pc:sldMk cId="4042694854" sldId="285"/>
            <ac:grpSpMk id="32" creationId="{DAA26DFA-AAB2-4973-9C17-16D587C7B198}"/>
          </ac:grpSpMkLst>
        </pc:grpChg>
        <pc:picChg chg="add del">
          <ac:chgData name="Jay Singhvi" userId="e9d93024-032c-497b-b30e-1e87c8344596" providerId="ADAL" clId="{6125FBFC-4586-4882-B2E3-9EF00FD0E187}" dt="2024-02-29T01:29:08.965" v="26" actId="26606"/>
          <ac:picMkLst>
            <pc:docMk/>
            <pc:sldMk cId="4042694854" sldId="285"/>
            <ac:picMk id="18" creationId="{B71022A4-477D-8B6C-12F5-0BCF7C038996}"/>
          </ac:picMkLst>
        </pc:picChg>
        <pc:picChg chg="add del">
          <ac:chgData name="Jay Singhvi" userId="e9d93024-032c-497b-b30e-1e87c8344596" providerId="ADAL" clId="{6125FBFC-4586-4882-B2E3-9EF00FD0E187}" dt="2024-02-29T01:29:14.205" v="28" actId="26606"/>
          <ac:picMkLst>
            <pc:docMk/>
            <pc:sldMk cId="4042694854" sldId="285"/>
            <ac:picMk id="22" creationId="{3E34D2BD-809E-C3BF-5751-811AADBC5B0E}"/>
          </ac:picMkLst>
        </pc:picChg>
      </pc:sldChg>
    </pc:docChg>
  </pc:docChgLst>
  <pc:docChgLst>
    <pc:chgData name="Sartaj Bhuvaji" userId="S::sbhuvaji@seattleu.edu::fbd9a28f-0bce-47e7-bb22-42d9d1d08e98" providerId="AD" clId="Web-{39839493-FE19-49E4-B752-61AEDC6D344A}"/>
    <pc:docChg chg="modSld">
      <pc:chgData name="Sartaj Bhuvaji" userId="S::sbhuvaji@seattleu.edu::fbd9a28f-0bce-47e7-bb22-42d9d1d08e98" providerId="AD" clId="Web-{39839493-FE19-49E4-B752-61AEDC6D344A}" dt="2024-03-04T04:41:30.284" v="16" actId="20577"/>
      <pc:docMkLst>
        <pc:docMk/>
      </pc:docMkLst>
      <pc:sldChg chg="modSp">
        <pc:chgData name="Sartaj Bhuvaji" userId="S::sbhuvaji@seattleu.edu::fbd9a28f-0bce-47e7-bb22-42d9d1d08e98" providerId="AD" clId="Web-{39839493-FE19-49E4-B752-61AEDC6D344A}" dt="2024-03-04T04:41:30.284" v="16" actId="20577"/>
        <pc:sldMkLst>
          <pc:docMk/>
          <pc:sldMk cId="4010405960" sldId="286"/>
        </pc:sldMkLst>
        <pc:spChg chg="mod">
          <ac:chgData name="Sartaj Bhuvaji" userId="S::sbhuvaji@seattleu.edu::fbd9a28f-0bce-47e7-bb22-42d9d1d08e98" providerId="AD" clId="Web-{39839493-FE19-49E4-B752-61AEDC6D344A}" dt="2024-03-04T04:41:30.284" v="16" actId="20577"/>
          <ac:spMkLst>
            <pc:docMk/>
            <pc:sldMk cId="4010405960" sldId="286"/>
            <ac:spMk id="2" creationId="{F6CD9231-804C-7413-CBF6-69FA09422F7E}"/>
          </ac:spMkLst>
        </pc:spChg>
      </pc:sldChg>
    </pc:docChg>
  </pc:docChgLst>
  <pc:docChgLst>
    <pc:chgData name="Sartaj Bhuvaji" userId="S::sbhuvaji@seattleu.edu::fbd9a28f-0bce-47e7-bb22-42d9d1d08e98" providerId="AD" clId="Web-{0368EFFF-D934-45C8-BF7B-982407B34F12}"/>
    <pc:docChg chg="modSld">
      <pc:chgData name="Sartaj Bhuvaji" userId="S::sbhuvaji@seattleu.edu::fbd9a28f-0bce-47e7-bb22-42d9d1d08e98" providerId="AD" clId="Web-{0368EFFF-D934-45C8-BF7B-982407B34F12}" dt="2024-03-11T04:46:50.485" v="27" actId="1076"/>
      <pc:docMkLst>
        <pc:docMk/>
      </pc:docMkLst>
      <pc:sldChg chg="addSp delSp modSp addAnim delAnim">
        <pc:chgData name="Sartaj Bhuvaji" userId="S::sbhuvaji@seattleu.edu::fbd9a28f-0bce-47e7-bb22-42d9d1d08e98" providerId="AD" clId="Web-{0368EFFF-D934-45C8-BF7B-982407B34F12}" dt="2024-03-11T04:45:34.155" v="6" actId="14100"/>
        <pc:sldMkLst>
          <pc:docMk/>
          <pc:sldMk cId="643378080" sldId="289"/>
        </pc:sldMkLst>
        <pc:spChg chg="del">
          <ac:chgData name="Sartaj Bhuvaji" userId="S::sbhuvaji@seattleu.edu::fbd9a28f-0bce-47e7-bb22-42d9d1d08e98" providerId="AD" clId="Web-{0368EFFF-D934-45C8-BF7B-982407B34F12}" dt="2024-03-11T04:45:06.435" v="3"/>
          <ac:spMkLst>
            <pc:docMk/>
            <pc:sldMk cId="643378080" sldId="289"/>
            <ac:spMk id="36" creationId="{F3060C83-F051-4F0E-ABAD-AA0DFC48B218}"/>
          </ac:spMkLst>
        </pc:spChg>
        <pc:picChg chg="add mod">
          <ac:chgData name="Sartaj Bhuvaji" userId="S::sbhuvaji@seattleu.edu::fbd9a28f-0bce-47e7-bb22-42d9d1d08e98" providerId="AD" clId="Web-{0368EFFF-D934-45C8-BF7B-982407B34F12}" dt="2024-03-11T04:45:34.155" v="6" actId="14100"/>
          <ac:picMkLst>
            <pc:docMk/>
            <pc:sldMk cId="643378080" sldId="289"/>
            <ac:picMk id="2" creationId="{D9DCDDEE-9A96-4F18-93A1-AC0C224439CB}"/>
          </ac:picMkLst>
        </pc:picChg>
        <pc:picChg chg="del">
          <ac:chgData name="Sartaj Bhuvaji" userId="S::sbhuvaji@seattleu.edu::fbd9a28f-0bce-47e7-bb22-42d9d1d08e98" providerId="AD" clId="Web-{0368EFFF-D934-45C8-BF7B-982407B34F12}" dt="2024-03-11T04:45:04.045" v="2"/>
          <ac:picMkLst>
            <pc:docMk/>
            <pc:sldMk cId="643378080" sldId="289"/>
            <ac:picMk id="5" creationId="{9518548E-C436-B060-5D86-DE9F18FE3415}"/>
          </ac:picMkLst>
        </pc:picChg>
      </pc:sldChg>
      <pc:sldChg chg="addSp delSp modSp mod setBg">
        <pc:chgData name="Sartaj Bhuvaji" userId="S::sbhuvaji@seattleu.edu::fbd9a28f-0bce-47e7-bb22-42d9d1d08e98" providerId="AD" clId="Web-{0368EFFF-D934-45C8-BF7B-982407B34F12}" dt="2024-03-11T04:46:50.485" v="27" actId="1076"/>
        <pc:sldMkLst>
          <pc:docMk/>
          <pc:sldMk cId="3474425375" sldId="291"/>
        </pc:sldMkLst>
        <pc:spChg chg="mod">
          <ac:chgData name="Sartaj Bhuvaji" userId="S::sbhuvaji@seattleu.edu::fbd9a28f-0bce-47e7-bb22-42d9d1d08e98" providerId="AD" clId="Web-{0368EFFF-D934-45C8-BF7B-982407B34F12}" dt="2024-03-11T04:46:33.547" v="24" actId="20577"/>
          <ac:spMkLst>
            <pc:docMk/>
            <pc:sldMk cId="3474425375" sldId="291"/>
            <ac:spMk id="2" creationId="{CD9E47F9-CC49-7F69-47EB-5A2F380135DF}"/>
          </ac:spMkLst>
        </pc:spChg>
        <pc:spChg chg="mod ord">
          <ac:chgData name="Sartaj Bhuvaji" userId="S::sbhuvaji@seattleu.edu::fbd9a28f-0bce-47e7-bb22-42d9d1d08e98" providerId="AD" clId="Web-{0368EFFF-D934-45C8-BF7B-982407B34F12}" dt="2024-03-11T04:46:19.969" v="14"/>
          <ac:spMkLst>
            <pc:docMk/>
            <pc:sldMk cId="3474425375" sldId="291"/>
            <ac:spMk id="4" creationId="{954A14DB-D361-429A-BAA0-C26808EE883E}"/>
          </ac:spMkLst>
        </pc:spChg>
        <pc:spChg chg="add del">
          <ac:chgData name="Sartaj Bhuvaji" userId="S::sbhuvaji@seattleu.edu::fbd9a28f-0bce-47e7-bb22-42d9d1d08e98" providerId="AD" clId="Web-{0368EFFF-D934-45C8-BF7B-982407B34F12}" dt="2024-03-11T04:46:19.969" v="14"/>
          <ac:spMkLst>
            <pc:docMk/>
            <pc:sldMk cId="3474425375" sldId="291"/>
            <ac:spMk id="9" creationId="{BEBFA723-5A7B-472D-ABD7-1526B8D3A38B}"/>
          </ac:spMkLst>
        </pc:spChg>
        <pc:spChg chg="add del">
          <ac:chgData name="Sartaj Bhuvaji" userId="S::sbhuvaji@seattleu.edu::fbd9a28f-0bce-47e7-bb22-42d9d1d08e98" providerId="AD" clId="Web-{0368EFFF-D934-45C8-BF7B-982407B34F12}" dt="2024-03-11T04:46:19.969" v="14"/>
          <ac:spMkLst>
            <pc:docMk/>
            <pc:sldMk cId="3474425375" sldId="291"/>
            <ac:spMk id="11" creationId="{A6B27065-399A-4CF7-BF70-CF79B9848FC1}"/>
          </ac:spMkLst>
        </pc:spChg>
        <pc:grpChg chg="add del">
          <ac:chgData name="Sartaj Bhuvaji" userId="S::sbhuvaji@seattleu.edu::fbd9a28f-0bce-47e7-bb22-42d9d1d08e98" providerId="AD" clId="Web-{0368EFFF-D934-45C8-BF7B-982407B34F12}" dt="2024-03-11T04:46:19.969" v="14"/>
          <ac:grpSpMkLst>
            <pc:docMk/>
            <pc:sldMk cId="3474425375" sldId="291"/>
            <ac:grpSpMk id="13" creationId="{CF22986C-DDF7-4109-9D6A-006800D6B041}"/>
          </ac:grpSpMkLst>
        </pc:grpChg>
        <pc:picChg chg="add mod">
          <ac:chgData name="Sartaj Bhuvaji" userId="S::sbhuvaji@seattleu.edu::fbd9a28f-0bce-47e7-bb22-42d9d1d08e98" providerId="AD" clId="Web-{0368EFFF-D934-45C8-BF7B-982407B34F12}" dt="2024-03-11T04:46:50.485" v="27" actId="1076"/>
          <ac:picMkLst>
            <pc:docMk/>
            <pc:sldMk cId="3474425375" sldId="291"/>
            <ac:picMk id="3" creationId="{8C5D5BB3-C15E-E4A8-50A1-1F679FACB673}"/>
          </ac:picMkLst>
        </pc:picChg>
        <pc:picChg chg="del">
          <ac:chgData name="Sartaj Bhuvaji" userId="S::sbhuvaji@seattleu.edu::fbd9a28f-0bce-47e7-bb22-42d9d1d08e98" providerId="AD" clId="Web-{0368EFFF-D934-45C8-BF7B-982407B34F12}" dt="2024-03-11T04:44:44.279" v="0"/>
          <ac:picMkLst>
            <pc:docMk/>
            <pc:sldMk cId="3474425375" sldId="291"/>
            <ac:picMk id="5" creationId="{8B338D08-7EB3-D7E6-F68E-91798ACE1EEA}"/>
          </ac:picMkLst>
        </pc:picChg>
      </pc:sldChg>
    </pc:docChg>
  </pc:docChgLst>
  <pc:docChgLst>
    <pc:chgData name="Madhuroopa Irukulla" userId="S::mirukulla@seattleu.edu::08ad6f6a-bf7f-4353-8a8b-1b89066b7134" providerId="AD" clId="Web-{81D7335F-7201-4B61-93A8-C6C6C68DEBD2}"/>
    <pc:docChg chg="sldOrd">
      <pc:chgData name="Madhuroopa Irukulla" userId="S::mirukulla@seattleu.edu::08ad6f6a-bf7f-4353-8a8b-1b89066b7134" providerId="AD" clId="Web-{81D7335F-7201-4B61-93A8-C6C6C68DEBD2}" dt="2024-02-29T01:55:57.208" v="0"/>
      <pc:docMkLst>
        <pc:docMk/>
      </pc:docMkLst>
      <pc:sldChg chg="ord">
        <pc:chgData name="Madhuroopa Irukulla" userId="S::mirukulla@seattleu.edu::08ad6f6a-bf7f-4353-8a8b-1b89066b7134" providerId="AD" clId="Web-{81D7335F-7201-4B61-93A8-C6C6C68DEBD2}" dt="2024-02-29T01:55:57.208" v="0"/>
        <pc:sldMkLst>
          <pc:docMk/>
          <pc:sldMk cId="1437480079" sldId="268"/>
        </pc:sldMkLst>
      </pc:sldChg>
    </pc:docChg>
  </pc:docChgLst>
  <pc:docChgLst>
    <pc:chgData name="Sartaj Bhuvaji" userId="fbd9a28f-0bce-47e7-bb22-42d9d1d08e98" providerId="ADAL" clId="{4AD220E0-08B4-47F3-9AF0-F59171B0C3A9}"/>
    <pc:docChg chg="undo redo custSel addSld delSld modSld sldOrd">
      <pc:chgData name="Sartaj Bhuvaji" userId="fbd9a28f-0bce-47e7-bb22-42d9d1d08e98" providerId="ADAL" clId="{4AD220E0-08B4-47F3-9AF0-F59171B0C3A9}" dt="2024-03-11T16:33:47.049" v="3354" actId="20577"/>
      <pc:docMkLst>
        <pc:docMk/>
      </pc:docMkLst>
      <pc:sldChg chg="modSp mod">
        <pc:chgData name="Sartaj Bhuvaji" userId="fbd9a28f-0bce-47e7-bb22-42d9d1d08e98" providerId="ADAL" clId="{4AD220E0-08B4-47F3-9AF0-F59171B0C3A9}" dt="2024-03-11T04:58:49.462" v="725" actId="20577"/>
        <pc:sldMkLst>
          <pc:docMk/>
          <pc:sldMk cId="1268786723" sldId="256"/>
        </pc:sldMkLst>
        <pc:spChg chg="mod">
          <ac:chgData name="Sartaj Bhuvaji" userId="fbd9a28f-0bce-47e7-bb22-42d9d1d08e98" providerId="ADAL" clId="{4AD220E0-08B4-47F3-9AF0-F59171B0C3A9}" dt="2024-03-11T04:58:37.255" v="722" actId="1076"/>
          <ac:spMkLst>
            <pc:docMk/>
            <pc:sldMk cId="1268786723" sldId="256"/>
            <ac:spMk id="2" creationId="{9978F1A9-9821-F6A9-1A8C-DAAB9471D632}"/>
          </ac:spMkLst>
        </pc:spChg>
        <pc:spChg chg="mod">
          <ac:chgData name="Sartaj Bhuvaji" userId="fbd9a28f-0bce-47e7-bb22-42d9d1d08e98" providerId="ADAL" clId="{4AD220E0-08B4-47F3-9AF0-F59171B0C3A9}" dt="2024-03-11T04:58:49.462" v="725" actId="20577"/>
          <ac:spMkLst>
            <pc:docMk/>
            <pc:sldMk cId="1268786723" sldId="256"/>
            <ac:spMk id="3" creationId="{0FA979F9-A437-DF4B-5A97-C0956CA0F81C}"/>
          </ac:spMkLst>
        </pc:spChg>
      </pc:sldChg>
      <pc:sldChg chg="addSp delSp modSp mod">
        <pc:chgData name="Sartaj Bhuvaji" userId="fbd9a28f-0bce-47e7-bb22-42d9d1d08e98" providerId="ADAL" clId="{4AD220E0-08B4-47F3-9AF0-F59171B0C3A9}" dt="2024-03-10T23:21:13.946" v="65" actId="1076"/>
        <pc:sldMkLst>
          <pc:docMk/>
          <pc:sldMk cId="3316648247" sldId="258"/>
        </pc:sldMkLst>
        <pc:picChg chg="add del mod">
          <ac:chgData name="Sartaj Bhuvaji" userId="fbd9a28f-0bce-47e7-bb22-42d9d1d08e98" providerId="ADAL" clId="{4AD220E0-08B4-47F3-9AF0-F59171B0C3A9}" dt="2024-03-10T23:21:00.493" v="59" actId="478"/>
          <ac:picMkLst>
            <pc:docMk/>
            <pc:sldMk cId="3316648247" sldId="258"/>
            <ac:picMk id="5" creationId="{1361B378-6BD5-D61C-68DD-D06BF5114B93}"/>
          </ac:picMkLst>
        </pc:picChg>
        <pc:picChg chg="add mod">
          <ac:chgData name="Sartaj Bhuvaji" userId="fbd9a28f-0bce-47e7-bb22-42d9d1d08e98" providerId="ADAL" clId="{4AD220E0-08B4-47F3-9AF0-F59171B0C3A9}" dt="2024-03-10T23:20:57.909" v="58"/>
          <ac:picMkLst>
            <pc:docMk/>
            <pc:sldMk cId="3316648247" sldId="258"/>
            <ac:picMk id="7" creationId="{5B35929D-4944-EBC2-199F-E3DD3273D8DF}"/>
          </ac:picMkLst>
        </pc:picChg>
        <pc:picChg chg="add mod">
          <ac:chgData name="Sartaj Bhuvaji" userId="fbd9a28f-0bce-47e7-bb22-42d9d1d08e98" providerId="ADAL" clId="{4AD220E0-08B4-47F3-9AF0-F59171B0C3A9}" dt="2024-03-10T23:21:13.946" v="65" actId="1076"/>
          <ac:picMkLst>
            <pc:docMk/>
            <pc:sldMk cId="3316648247" sldId="258"/>
            <ac:picMk id="9" creationId="{63D40B10-E062-3E8A-25F5-0A83FB4F63F5}"/>
          </ac:picMkLst>
        </pc:picChg>
        <pc:picChg chg="del">
          <ac:chgData name="Sartaj Bhuvaji" userId="fbd9a28f-0bce-47e7-bb22-42d9d1d08e98" providerId="ADAL" clId="{4AD220E0-08B4-47F3-9AF0-F59171B0C3A9}" dt="2024-03-10T23:15:49.100" v="52" actId="478"/>
          <ac:picMkLst>
            <pc:docMk/>
            <pc:sldMk cId="3316648247" sldId="258"/>
            <ac:picMk id="17" creationId="{C1FB1B58-BEF0-7040-9E5A-104329AB53CF}"/>
          </ac:picMkLst>
        </pc:picChg>
      </pc:sldChg>
      <pc:sldChg chg="modSp mod">
        <pc:chgData name="Sartaj Bhuvaji" userId="fbd9a28f-0bce-47e7-bb22-42d9d1d08e98" providerId="ADAL" clId="{4AD220E0-08B4-47F3-9AF0-F59171B0C3A9}" dt="2024-03-11T04:53:32.677" v="581" actId="1076"/>
        <pc:sldMkLst>
          <pc:docMk/>
          <pc:sldMk cId="194265281" sldId="260"/>
        </pc:sldMkLst>
        <pc:spChg chg="mod">
          <ac:chgData name="Sartaj Bhuvaji" userId="fbd9a28f-0bce-47e7-bb22-42d9d1d08e98" providerId="ADAL" clId="{4AD220E0-08B4-47F3-9AF0-F59171B0C3A9}" dt="2024-03-10T23:27:24.524" v="109" actId="2711"/>
          <ac:spMkLst>
            <pc:docMk/>
            <pc:sldMk cId="194265281" sldId="260"/>
            <ac:spMk id="2" creationId="{FFB89C0D-D425-BB0E-267C-AC7B352844E1}"/>
          </ac:spMkLst>
        </pc:spChg>
        <pc:spChg chg="mod">
          <ac:chgData name="Sartaj Bhuvaji" userId="fbd9a28f-0bce-47e7-bb22-42d9d1d08e98" providerId="ADAL" clId="{4AD220E0-08B4-47F3-9AF0-F59171B0C3A9}" dt="2024-03-11T04:53:32.677" v="581" actId="1076"/>
          <ac:spMkLst>
            <pc:docMk/>
            <pc:sldMk cId="194265281" sldId="260"/>
            <ac:spMk id="51" creationId="{D578948E-554A-819D-74CC-66EEA15ABB6E}"/>
          </ac:spMkLst>
        </pc:spChg>
        <pc:graphicFrameChg chg="mod modGraphic">
          <ac:chgData name="Sartaj Bhuvaji" userId="fbd9a28f-0bce-47e7-bb22-42d9d1d08e98" providerId="ADAL" clId="{4AD220E0-08B4-47F3-9AF0-F59171B0C3A9}" dt="2024-03-10T23:28:12.097" v="111" actId="207"/>
          <ac:graphicFrameMkLst>
            <pc:docMk/>
            <pc:sldMk cId="194265281" sldId="260"/>
            <ac:graphicFrameMk id="49" creationId="{7DE977EF-F813-C2A5-19A2-379FE86DB34D}"/>
          </ac:graphicFrameMkLst>
        </pc:graphicFrameChg>
      </pc:sldChg>
      <pc:sldChg chg="addSp modSp add del mod modNotesTx">
        <pc:chgData name="Sartaj Bhuvaji" userId="fbd9a28f-0bce-47e7-bb22-42d9d1d08e98" providerId="ADAL" clId="{4AD220E0-08B4-47F3-9AF0-F59171B0C3A9}" dt="2024-03-11T14:48:57.953" v="2149" actId="2696"/>
        <pc:sldMkLst>
          <pc:docMk/>
          <pc:sldMk cId="626136402" sldId="262"/>
        </pc:sldMkLst>
        <pc:spChg chg="add mod">
          <ac:chgData name="Sartaj Bhuvaji" userId="fbd9a28f-0bce-47e7-bb22-42d9d1d08e98" providerId="ADAL" clId="{4AD220E0-08B4-47F3-9AF0-F59171B0C3A9}" dt="2024-03-11T14:11:44.407" v="1741" actId="20577"/>
          <ac:spMkLst>
            <pc:docMk/>
            <pc:sldMk cId="626136402" sldId="262"/>
            <ac:spMk id="2" creationId="{CB262F01-F382-F575-E393-E94255B2A9AD}"/>
          </ac:spMkLst>
        </pc:spChg>
        <pc:spChg chg="mod">
          <ac:chgData name="Sartaj Bhuvaji" userId="fbd9a28f-0bce-47e7-bb22-42d9d1d08e98" providerId="ADAL" clId="{4AD220E0-08B4-47F3-9AF0-F59171B0C3A9}" dt="2024-03-11T14:12:53.354" v="1936" actId="20577"/>
          <ac:spMkLst>
            <pc:docMk/>
            <pc:sldMk cId="626136402" sldId="262"/>
            <ac:spMk id="4" creationId="{BA7E7D89-0F9E-71B5-3F88-270C4237BF7F}"/>
          </ac:spMkLst>
        </pc:spChg>
      </pc:sldChg>
      <pc:sldChg chg="modSp mod">
        <pc:chgData name="Sartaj Bhuvaji" userId="fbd9a28f-0bce-47e7-bb22-42d9d1d08e98" providerId="ADAL" clId="{4AD220E0-08B4-47F3-9AF0-F59171B0C3A9}" dt="2024-03-10T23:21:32.429" v="66" actId="14100"/>
        <pc:sldMkLst>
          <pc:docMk/>
          <pc:sldMk cId="1437480079" sldId="268"/>
        </pc:sldMkLst>
        <pc:graphicFrameChg chg="mod">
          <ac:chgData name="Sartaj Bhuvaji" userId="fbd9a28f-0bce-47e7-bb22-42d9d1d08e98" providerId="ADAL" clId="{4AD220E0-08B4-47F3-9AF0-F59171B0C3A9}" dt="2024-03-10T23:21:32.429" v="66" actId="14100"/>
          <ac:graphicFrameMkLst>
            <pc:docMk/>
            <pc:sldMk cId="1437480079" sldId="268"/>
            <ac:graphicFrameMk id="21" creationId="{D9DA9208-17AD-FFF0-91F4-8158F231E7A5}"/>
          </ac:graphicFrameMkLst>
        </pc:graphicFrameChg>
      </pc:sldChg>
      <pc:sldChg chg="modSp mod">
        <pc:chgData name="Sartaj Bhuvaji" userId="fbd9a28f-0bce-47e7-bb22-42d9d1d08e98" providerId="ADAL" clId="{4AD220E0-08B4-47F3-9AF0-F59171B0C3A9}" dt="2024-03-11T04:59:26.265" v="727" actId="1076"/>
        <pc:sldMkLst>
          <pc:docMk/>
          <pc:sldMk cId="504773631" sldId="269"/>
        </pc:sldMkLst>
        <pc:spChg chg="mod">
          <ac:chgData name="Sartaj Bhuvaji" userId="fbd9a28f-0bce-47e7-bb22-42d9d1d08e98" providerId="ADAL" clId="{4AD220E0-08B4-47F3-9AF0-F59171B0C3A9}" dt="2024-03-11T04:59:26.265" v="727" actId="1076"/>
          <ac:spMkLst>
            <pc:docMk/>
            <pc:sldMk cId="504773631" sldId="269"/>
            <ac:spMk id="2" creationId="{37E00977-5ADA-6EA1-92EE-4D83740F53B5}"/>
          </ac:spMkLst>
        </pc:spChg>
        <pc:spChg chg="mod">
          <ac:chgData name="Sartaj Bhuvaji" userId="fbd9a28f-0bce-47e7-bb22-42d9d1d08e98" providerId="ADAL" clId="{4AD220E0-08B4-47F3-9AF0-F59171B0C3A9}" dt="2024-03-11T04:59:23.461" v="726" actId="1076"/>
          <ac:spMkLst>
            <pc:docMk/>
            <pc:sldMk cId="504773631" sldId="269"/>
            <ac:spMk id="3" creationId="{99B82AF9-C900-0A64-7599-2EF04CD32F8E}"/>
          </ac:spMkLst>
        </pc:spChg>
      </pc:sldChg>
      <pc:sldChg chg="modSp modNotesTx">
        <pc:chgData name="Sartaj Bhuvaji" userId="fbd9a28f-0bce-47e7-bb22-42d9d1d08e98" providerId="ADAL" clId="{4AD220E0-08B4-47F3-9AF0-F59171B0C3A9}" dt="2024-03-11T16:33:47.049" v="3354" actId="20577"/>
        <pc:sldMkLst>
          <pc:docMk/>
          <pc:sldMk cId="2010046362" sldId="276"/>
        </pc:sldMkLst>
        <pc:graphicFrameChg chg="mod">
          <ac:chgData name="Sartaj Bhuvaji" userId="fbd9a28f-0bce-47e7-bb22-42d9d1d08e98" providerId="ADAL" clId="{4AD220E0-08B4-47F3-9AF0-F59171B0C3A9}" dt="2024-03-11T14:06:54.479" v="1179" actId="20577"/>
          <ac:graphicFrameMkLst>
            <pc:docMk/>
            <pc:sldMk cId="2010046362" sldId="276"/>
            <ac:graphicFrameMk id="8" creationId="{434ADC4E-816E-247E-731B-C40AF5DD3FA0}"/>
          </ac:graphicFrameMkLst>
        </pc:graphicFrameChg>
      </pc:sldChg>
      <pc:sldChg chg="modSp">
        <pc:chgData name="Sartaj Bhuvaji" userId="fbd9a28f-0bce-47e7-bb22-42d9d1d08e98" providerId="ADAL" clId="{4AD220E0-08B4-47F3-9AF0-F59171B0C3A9}" dt="2024-03-11T04:49:07.544" v="456" actId="2711"/>
        <pc:sldMkLst>
          <pc:docMk/>
          <pc:sldMk cId="804653169" sldId="278"/>
        </pc:sldMkLst>
        <pc:spChg chg="mod">
          <ac:chgData name="Sartaj Bhuvaji" userId="fbd9a28f-0bce-47e7-bb22-42d9d1d08e98" providerId="ADAL" clId="{4AD220E0-08B4-47F3-9AF0-F59171B0C3A9}" dt="2024-03-11T04:49:07.544" v="456" actId="2711"/>
          <ac:spMkLst>
            <pc:docMk/>
            <pc:sldMk cId="804653169" sldId="278"/>
            <ac:spMk id="2" creationId="{7BD9B2D6-AE9F-D52E-14E8-8907C40C8650}"/>
          </ac:spMkLst>
        </pc:spChg>
      </pc:sldChg>
      <pc:sldChg chg="addSp delSp modSp del mod setBg">
        <pc:chgData name="Sartaj Bhuvaji" userId="fbd9a28f-0bce-47e7-bb22-42d9d1d08e98" providerId="ADAL" clId="{4AD220E0-08B4-47F3-9AF0-F59171B0C3A9}" dt="2024-03-10T23:48:03.027" v="448" actId="47"/>
        <pc:sldMkLst>
          <pc:docMk/>
          <pc:sldMk cId="258933534" sldId="281"/>
        </pc:sldMkLst>
        <pc:spChg chg="mod">
          <ac:chgData name="Sartaj Bhuvaji" userId="fbd9a28f-0bce-47e7-bb22-42d9d1d08e98" providerId="ADAL" clId="{4AD220E0-08B4-47F3-9AF0-F59171B0C3A9}" dt="2024-03-10T23:41:24.465" v="290" actId="26606"/>
          <ac:spMkLst>
            <pc:docMk/>
            <pc:sldMk cId="258933534" sldId="281"/>
            <ac:spMk id="2" creationId="{44A8FFA9-B0B1-2504-8F37-336E779EFBC0}"/>
          </ac:spMkLst>
        </pc:spChg>
        <pc:spChg chg="mod">
          <ac:chgData name="Sartaj Bhuvaji" userId="fbd9a28f-0bce-47e7-bb22-42d9d1d08e98" providerId="ADAL" clId="{4AD220E0-08B4-47F3-9AF0-F59171B0C3A9}" dt="2024-03-10T23:41:13.724" v="288" actId="26606"/>
          <ac:spMkLst>
            <pc:docMk/>
            <pc:sldMk cId="258933534" sldId="281"/>
            <ac:spMk id="4" creationId="{1A503F20-6734-E950-45B0-1ADE28A8A7F9}"/>
          </ac:spMkLst>
        </pc:spChg>
        <pc:spChg chg="add del">
          <ac:chgData name="Sartaj Bhuvaji" userId="fbd9a28f-0bce-47e7-bb22-42d9d1d08e98" providerId="ADAL" clId="{4AD220E0-08B4-47F3-9AF0-F59171B0C3A9}" dt="2024-03-10T23:36:20.763" v="160" actId="26606"/>
          <ac:spMkLst>
            <pc:docMk/>
            <pc:sldMk cId="258933534" sldId="281"/>
            <ac:spMk id="48" creationId="{DCC231C8-C761-4B31-9B1C-C6D19248C6B3}"/>
          </ac:spMkLst>
        </pc:spChg>
        <pc:spChg chg="add del">
          <ac:chgData name="Sartaj Bhuvaji" userId="fbd9a28f-0bce-47e7-bb22-42d9d1d08e98" providerId="ADAL" clId="{4AD220E0-08B4-47F3-9AF0-F59171B0C3A9}" dt="2024-03-10T23:36:13.405" v="157" actId="26606"/>
          <ac:spMkLst>
            <pc:docMk/>
            <pc:sldMk cId="258933534" sldId="281"/>
            <ac:spMk id="53" creationId="{345A976A-8DE3-4B67-B94B-2044FDD12899}"/>
          </ac:spMkLst>
        </pc:spChg>
        <pc:spChg chg="add del">
          <ac:chgData name="Sartaj Bhuvaji" userId="fbd9a28f-0bce-47e7-bb22-42d9d1d08e98" providerId="ADAL" clId="{4AD220E0-08B4-47F3-9AF0-F59171B0C3A9}" dt="2024-03-10T23:35:59.355" v="155" actId="26606"/>
          <ac:spMkLst>
            <pc:docMk/>
            <pc:sldMk cId="258933534" sldId="281"/>
            <ac:spMk id="54" creationId="{E10650BA-D090-4A23-98E3-B48BBAEA9201}"/>
          </ac:spMkLst>
        </pc:spChg>
        <pc:spChg chg="add del">
          <ac:chgData name="Sartaj Bhuvaji" userId="fbd9a28f-0bce-47e7-bb22-42d9d1d08e98" providerId="ADAL" clId="{4AD220E0-08B4-47F3-9AF0-F59171B0C3A9}" dt="2024-03-10T23:36:13.405" v="157" actId="26606"/>
          <ac:spMkLst>
            <pc:docMk/>
            <pc:sldMk cId="258933534" sldId="281"/>
            <ac:spMk id="55" creationId="{6EAAA1B9-2DDB-49C9-A037-A523D2F13C15}"/>
          </ac:spMkLst>
        </pc:spChg>
        <pc:spChg chg="add del">
          <ac:chgData name="Sartaj Bhuvaji" userId="fbd9a28f-0bce-47e7-bb22-42d9d1d08e98" providerId="ADAL" clId="{4AD220E0-08B4-47F3-9AF0-F59171B0C3A9}" dt="2024-03-10T23:36:20.673" v="159" actId="26606"/>
          <ac:spMkLst>
            <pc:docMk/>
            <pc:sldMk cId="258933534" sldId="281"/>
            <ac:spMk id="74" creationId="{345A976A-8DE3-4B67-B94B-2044FDD12899}"/>
          </ac:spMkLst>
        </pc:spChg>
        <pc:spChg chg="add del">
          <ac:chgData name="Sartaj Bhuvaji" userId="fbd9a28f-0bce-47e7-bb22-42d9d1d08e98" providerId="ADAL" clId="{4AD220E0-08B4-47F3-9AF0-F59171B0C3A9}" dt="2024-03-10T23:36:20.673" v="159" actId="26606"/>
          <ac:spMkLst>
            <pc:docMk/>
            <pc:sldMk cId="258933534" sldId="281"/>
            <ac:spMk id="75" creationId="{6EAAA1B9-2DDB-49C9-A037-A523D2F13C15}"/>
          </ac:spMkLst>
        </pc:spChg>
        <pc:spChg chg="add del">
          <ac:chgData name="Sartaj Bhuvaji" userId="fbd9a28f-0bce-47e7-bb22-42d9d1d08e98" providerId="ADAL" clId="{4AD220E0-08B4-47F3-9AF0-F59171B0C3A9}" dt="2024-03-10T23:39:30.958" v="242" actId="26606"/>
          <ac:spMkLst>
            <pc:docMk/>
            <pc:sldMk cId="258933534" sldId="281"/>
            <ac:spMk id="82" creationId="{AD2F5602-6586-46E4-8645-2CDA442ABFEC}"/>
          </ac:spMkLst>
        </pc:spChg>
        <pc:spChg chg="add del">
          <ac:chgData name="Sartaj Bhuvaji" userId="fbd9a28f-0bce-47e7-bb22-42d9d1d08e98" providerId="ADAL" clId="{4AD220E0-08B4-47F3-9AF0-F59171B0C3A9}" dt="2024-03-10T23:39:30.958" v="242" actId="26606"/>
          <ac:spMkLst>
            <pc:docMk/>
            <pc:sldMk cId="258933534" sldId="281"/>
            <ac:spMk id="83" creationId="{99434B85-DB0D-4010-A6A1-147F28D47D3B}"/>
          </ac:spMkLst>
        </pc:spChg>
        <pc:spChg chg="add del">
          <ac:chgData name="Sartaj Bhuvaji" userId="fbd9a28f-0bce-47e7-bb22-42d9d1d08e98" providerId="ADAL" clId="{4AD220E0-08B4-47F3-9AF0-F59171B0C3A9}" dt="2024-03-10T23:39:20.983" v="237" actId="26606"/>
          <ac:spMkLst>
            <pc:docMk/>
            <pc:sldMk cId="258933534" sldId="281"/>
            <ac:spMk id="93" creationId="{955A2079-FA98-4876-80F0-72364A7D2EA4}"/>
          </ac:spMkLst>
        </pc:spChg>
        <pc:spChg chg="add del">
          <ac:chgData name="Sartaj Bhuvaji" userId="fbd9a28f-0bce-47e7-bb22-42d9d1d08e98" providerId="ADAL" clId="{4AD220E0-08B4-47F3-9AF0-F59171B0C3A9}" dt="2024-03-10T23:39:26.794" v="239" actId="26606"/>
          <ac:spMkLst>
            <pc:docMk/>
            <pc:sldMk cId="258933534" sldId="281"/>
            <ac:spMk id="95" creationId="{5628E5CB-913B-4378-97CE-18C9F6410C53}"/>
          </ac:spMkLst>
        </pc:spChg>
        <pc:spChg chg="add del">
          <ac:chgData name="Sartaj Bhuvaji" userId="fbd9a28f-0bce-47e7-bb22-42d9d1d08e98" providerId="ADAL" clId="{4AD220E0-08B4-47F3-9AF0-F59171B0C3A9}" dt="2024-03-10T23:39:30.803" v="241" actId="26606"/>
          <ac:spMkLst>
            <pc:docMk/>
            <pc:sldMk cId="258933534" sldId="281"/>
            <ac:spMk id="102" creationId="{AD2F5602-6586-46E4-8645-2CDA442ABFEC}"/>
          </ac:spMkLst>
        </pc:spChg>
        <pc:spChg chg="add del">
          <ac:chgData name="Sartaj Bhuvaji" userId="fbd9a28f-0bce-47e7-bb22-42d9d1d08e98" providerId="ADAL" clId="{4AD220E0-08B4-47F3-9AF0-F59171B0C3A9}" dt="2024-03-10T23:39:30.803" v="241" actId="26606"/>
          <ac:spMkLst>
            <pc:docMk/>
            <pc:sldMk cId="258933534" sldId="281"/>
            <ac:spMk id="103" creationId="{99434B85-DB0D-4010-A6A1-147F28D47D3B}"/>
          </ac:spMkLst>
        </pc:spChg>
        <pc:spChg chg="add del">
          <ac:chgData name="Sartaj Bhuvaji" userId="fbd9a28f-0bce-47e7-bb22-42d9d1d08e98" providerId="ADAL" clId="{4AD220E0-08B4-47F3-9AF0-F59171B0C3A9}" dt="2024-03-10T23:40:28.068" v="274" actId="26606"/>
          <ac:spMkLst>
            <pc:docMk/>
            <pc:sldMk cId="258933534" sldId="281"/>
            <ac:spMk id="108" creationId="{345A976A-8DE3-4B67-B94B-2044FDD12899}"/>
          </ac:spMkLst>
        </pc:spChg>
        <pc:spChg chg="add del">
          <ac:chgData name="Sartaj Bhuvaji" userId="fbd9a28f-0bce-47e7-bb22-42d9d1d08e98" providerId="ADAL" clId="{4AD220E0-08B4-47F3-9AF0-F59171B0C3A9}" dt="2024-03-10T23:40:28.068" v="274" actId="26606"/>
          <ac:spMkLst>
            <pc:docMk/>
            <pc:sldMk cId="258933534" sldId="281"/>
            <ac:spMk id="109" creationId="{6EAAA1B9-2DDB-49C9-A037-A523D2F13C15}"/>
          </ac:spMkLst>
        </pc:spChg>
        <pc:spChg chg="add del">
          <ac:chgData name="Sartaj Bhuvaji" userId="fbd9a28f-0bce-47e7-bb22-42d9d1d08e98" providerId="ADAL" clId="{4AD220E0-08B4-47F3-9AF0-F59171B0C3A9}" dt="2024-03-10T23:40:04.496" v="267" actId="26606"/>
          <ac:spMkLst>
            <pc:docMk/>
            <pc:sldMk cId="258933534" sldId="281"/>
            <ac:spMk id="120" creationId="{56E9B3E6-E277-4D68-BA48-9CB43FFBD6E2}"/>
          </ac:spMkLst>
        </pc:spChg>
        <pc:spChg chg="add del">
          <ac:chgData name="Sartaj Bhuvaji" userId="fbd9a28f-0bce-47e7-bb22-42d9d1d08e98" providerId="ADAL" clId="{4AD220E0-08B4-47F3-9AF0-F59171B0C3A9}" dt="2024-03-10T23:40:27.925" v="273" actId="26606"/>
          <ac:spMkLst>
            <pc:docMk/>
            <pc:sldMk cId="258933534" sldId="281"/>
            <ac:spMk id="121" creationId="{E10650BA-D090-4A23-98E3-B48BBAEA9201}"/>
          </ac:spMkLst>
        </pc:spChg>
        <pc:spChg chg="add del">
          <ac:chgData name="Sartaj Bhuvaji" userId="fbd9a28f-0bce-47e7-bb22-42d9d1d08e98" providerId="ADAL" clId="{4AD220E0-08B4-47F3-9AF0-F59171B0C3A9}" dt="2024-03-10T23:40:24.989" v="271" actId="26606"/>
          <ac:spMkLst>
            <pc:docMk/>
            <pc:sldMk cId="258933534" sldId="281"/>
            <ac:spMk id="126" creationId="{40F88E6C-5782-452A-8C4F-9D2C2EAC8499}"/>
          </ac:spMkLst>
        </pc:spChg>
        <pc:spChg chg="add del">
          <ac:chgData name="Sartaj Bhuvaji" userId="fbd9a28f-0bce-47e7-bb22-42d9d1d08e98" providerId="ADAL" clId="{4AD220E0-08B4-47F3-9AF0-F59171B0C3A9}" dt="2024-03-10T23:40:04.496" v="267" actId="26606"/>
          <ac:spMkLst>
            <pc:docMk/>
            <pc:sldMk cId="258933534" sldId="281"/>
            <ac:spMk id="127" creationId="{D5B0017B-2ECA-49AF-B397-DC140825DF8D}"/>
          </ac:spMkLst>
        </pc:spChg>
        <pc:spChg chg="add del">
          <ac:chgData name="Sartaj Bhuvaji" userId="fbd9a28f-0bce-47e7-bb22-42d9d1d08e98" providerId="ADAL" clId="{4AD220E0-08B4-47F3-9AF0-F59171B0C3A9}" dt="2024-03-10T23:40:21.600" v="269" actId="26606"/>
          <ac:spMkLst>
            <pc:docMk/>
            <pc:sldMk cId="258933534" sldId="281"/>
            <ac:spMk id="131" creationId="{345A976A-8DE3-4B67-B94B-2044FDD12899}"/>
          </ac:spMkLst>
        </pc:spChg>
        <pc:spChg chg="add del">
          <ac:chgData name="Sartaj Bhuvaji" userId="fbd9a28f-0bce-47e7-bb22-42d9d1d08e98" providerId="ADAL" clId="{4AD220E0-08B4-47F3-9AF0-F59171B0C3A9}" dt="2024-03-10T23:40:21.600" v="269" actId="26606"/>
          <ac:spMkLst>
            <pc:docMk/>
            <pc:sldMk cId="258933534" sldId="281"/>
            <ac:spMk id="132" creationId="{6EAAA1B9-2DDB-49C9-A037-A523D2F13C15}"/>
          </ac:spMkLst>
        </pc:spChg>
        <pc:spChg chg="add del">
          <ac:chgData name="Sartaj Bhuvaji" userId="fbd9a28f-0bce-47e7-bb22-42d9d1d08e98" providerId="ADAL" clId="{4AD220E0-08B4-47F3-9AF0-F59171B0C3A9}" dt="2024-03-10T23:40:24.989" v="271" actId="26606"/>
          <ac:spMkLst>
            <pc:docMk/>
            <pc:sldMk cId="258933534" sldId="281"/>
            <ac:spMk id="144" creationId="{2A11688B-0A27-4E86-8D55-76F71ADF299B}"/>
          </ac:spMkLst>
        </pc:spChg>
        <pc:spChg chg="add del">
          <ac:chgData name="Sartaj Bhuvaji" userId="fbd9a28f-0bce-47e7-bb22-42d9d1d08e98" providerId="ADAL" clId="{4AD220E0-08B4-47F3-9AF0-F59171B0C3A9}" dt="2024-03-10T23:40:34.456" v="275" actId="26606"/>
          <ac:spMkLst>
            <pc:docMk/>
            <pc:sldMk cId="258933534" sldId="281"/>
            <ac:spMk id="152" creationId="{5C8908E2-EE49-44D2-9428-A28D2312A8D5}"/>
          </ac:spMkLst>
        </pc:spChg>
        <pc:spChg chg="add del">
          <ac:chgData name="Sartaj Bhuvaji" userId="fbd9a28f-0bce-47e7-bb22-42d9d1d08e98" providerId="ADAL" clId="{4AD220E0-08B4-47F3-9AF0-F59171B0C3A9}" dt="2024-03-10T23:40:34.456" v="275" actId="26606"/>
          <ac:spMkLst>
            <pc:docMk/>
            <pc:sldMk cId="258933534" sldId="281"/>
            <ac:spMk id="154" creationId="{02114E49-C077-4083-B5C1-6A6E70F4D91F}"/>
          </ac:spMkLst>
        </pc:spChg>
        <pc:spChg chg="add del">
          <ac:chgData name="Sartaj Bhuvaji" userId="fbd9a28f-0bce-47e7-bb22-42d9d1d08e98" providerId="ADAL" clId="{4AD220E0-08B4-47F3-9AF0-F59171B0C3A9}" dt="2024-03-10T23:40:34.456" v="275" actId="26606"/>
          <ac:spMkLst>
            <pc:docMk/>
            <pc:sldMk cId="258933534" sldId="281"/>
            <ac:spMk id="155" creationId="{ED888B23-07FA-482A-96DF-47E31AF1A603}"/>
          </ac:spMkLst>
        </pc:spChg>
        <pc:spChg chg="add del">
          <ac:chgData name="Sartaj Bhuvaji" userId="fbd9a28f-0bce-47e7-bb22-42d9d1d08e98" providerId="ADAL" clId="{4AD220E0-08B4-47F3-9AF0-F59171B0C3A9}" dt="2024-03-10T23:41:24.465" v="290" actId="26606"/>
          <ac:spMkLst>
            <pc:docMk/>
            <pc:sldMk cId="258933534" sldId="281"/>
            <ac:spMk id="160" creationId="{345A976A-8DE3-4B67-B94B-2044FDD12899}"/>
          </ac:spMkLst>
        </pc:spChg>
        <pc:spChg chg="add del">
          <ac:chgData name="Sartaj Bhuvaji" userId="fbd9a28f-0bce-47e7-bb22-42d9d1d08e98" providerId="ADAL" clId="{4AD220E0-08B4-47F3-9AF0-F59171B0C3A9}" dt="2024-03-10T23:41:24.465" v="290" actId="26606"/>
          <ac:spMkLst>
            <pc:docMk/>
            <pc:sldMk cId="258933534" sldId="281"/>
            <ac:spMk id="162" creationId="{6EAAA1B9-2DDB-49C9-A037-A523D2F13C15}"/>
          </ac:spMkLst>
        </pc:spChg>
        <pc:spChg chg="add del">
          <ac:chgData name="Sartaj Bhuvaji" userId="fbd9a28f-0bce-47e7-bb22-42d9d1d08e98" providerId="ADAL" clId="{4AD220E0-08B4-47F3-9AF0-F59171B0C3A9}" dt="2024-03-10T23:41:24.465" v="290" actId="26606"/>
          <ac:spMkLst>
            <pc:docMk/>
            <pc:sldMk cId="258933534" sldId="281"/>
            <ac:spMk id="176" creationId="{17BDD930-0E65-490A-9CE5-554C357C4428}"/>
          </ac:spMkLst>
        </pc:spChg>
        <pc:spChg chg="add del">
          <ac:chgData name="Sartaj Bhuvaji" userId="fbd9a28f-0bce-47e7-bb22-42d9d1d08e98" providerId="ADAL" clId="{4AD220E0-08B4-47F3-9AF0-F59171B0C3A9}" dt="2024-03-10T23:41:24.465" v="290" actId="26606"/>
          <ac:spMkLst>
            <pc:docMk/>
            <pc:sldMk cId="258933534" sldId="281"/>
            <ac:spMk id="177" creationId="{3A912C67-99A1-4956-8F68-1846C21771E8}"/>
          </ac:spMkLst>
        </pc:spChg>
        <pc:spChg chg="add del">
          <ac:chgData name="Sartaj Bhuvaji" userId="fbd9a28f-0bce-47e7-bb22-42d9d1d08e98" providerId="ADAL" clId="{4AD220E0-08B4-47F3-9AF0-F59171B0C3A9}" dt="2024-03-10T23:41:13.724" v="288" actId="26606"/>
          <ac:spMkLst>
            <pc:docMk/>
            <pc:sldMk cId="258933534" sldId="281"/>
            <ac:spMk id="179" creationId="{593B4D24-F4A8-4141-A20A-E0575D199633}"/>
          </ac:spMkLst>
        </pc:spChg>
        <pc:spChg chg="add del">
          <ac:chgData name="Sartaj Bhuvaji" userId="fbd9a28f-0bce-47e7-bb22-42d9d1d08e98" providerId="ADAL" clId="{4AD220E0-08B4-47F3-9AF0-F59171B0C3A9}" dt="2024-03-10T23:41:13.724" v="288" actId="26606"/>
          <ac:spMkLst>
            <pc:docMk/>
            <pc:sldMk cId="258933534" sldId="281"/>
            <ac:spMk id="181" creationId="{C65F2C57-3BEB-4734-BA81-3ADFC54EB7B6}"/>
          </ac:spMkLst>
        </pc:spChg>
        <pc:spChg chg="add del">
          <ac:chgData name="Sartaj Bhuvaji" userId="fbd9a28f-0bce-47e7-bb22-42d9d1d08e98" providerId="ADAL" clId="{4AD220E0-08B4-47F3-9AF0-F59171B0C3A9}" dt="2024-03-10T23:41:13.724" v="288" actId="26606"/>
          <ac:spMkLst>
            <pc:docMk/>
            <pc:sldMk cId="258933534" sldId="281"/>
            <ac:spMk id="183" creationId="{9B5838CB-913A-4D5B-ABB5-CA9EF152E4E7}"/>
          </ac:spMkLst>
        </pc:spChg>
        <pc:grpChg chg="add del">
          <ac:chgData name="Sartaj Bhuvaji" userId="fbd9a28f-0bce-47e7-bb22-42d9d1d08e98" providerId="ADAL" clId="{4AD220E0-08B4-47F3-9AF0-F59171B0C3A9}" dt="2024-03-10T23:35:59.355" v="155" actId="26606"/>
          <ac:grpSpMkLst>
            <pc:docMk/>
            <pc:sldMk cId="258933534" sldId="281"/>
            <ac:grpSpMk id="56" creationId="{FFB939B9-73CE-4644-87BB-72AEBF001142}"/>
          </ac:grpSpMkLst>
        </pc:grpChg>
        <pc:grpChg chg="add del">
          <ac:chgData name="Sartaj Bhuvaji" userId="fbd9a28f-0bce-47e7-bb22-42d9d1d08e98" providerId="ADAL" clId="{4AD220E0-08B4-47F3-9AF0-F59171B0C3A9}" dt="2024-03-10T23:36:20.673" v="159" actId="26606"/>
          <ac:grpSpMkLst>
            <pc:docMk/>
            <pc:sldMk cId="258933534" sldId="281"/>
            <ac:grpSpMk id="57" creationId="{76566969-F813-4CC5-B3E9-363D85B55C3B}"/>
          </ac:grpSpMkLst>
        </pc:grpChg>
        <pc:grpChg chg="add del">
          <ac:chgData name="Sartaj Bhuvaji" userId="fbd9a28f-0bce-47e7-bb22-42d9d1d08e98" providerId="ADAL" clId="{4AD220E0-08B4-47F3-9AF0-F59171B0C3A9}" dt="2024-03-10T23:36:13.405" v="157" actId="26606"/>
          <ac:grpSpMkLst>
            <pc:docMk/>
            <pc:sldMk cId="258933534" sldId="281"/>
            <ac:grpSpMk id="63" creationId="{08701F99-7E4C-4B92-A4B5-307CDFB7A4DE}"/>
          </ac:grpSpMkLst>
        </pc:grpChg>
        <pc:grpChg chg="add del">
          <ac:chgData name="Sartaj Bhuvaji" userId="fbd9a28f-0bce-47e7-bb22-42d9d1d08e98" providerId="ADAL" clId="{4AD220E0-08B4-47F3-9AF0-F59171B0C3A9}" dt="2024-03-10T23:36:13.405" v="157" actId="26606"/>
          <ac:grpSpMkLst>
            <pc:docMk/>
            <pc:sldMk cId="258933534" sldId="281"/>
            <ac:grpSpMk id="68" creationId="{B441F8D5-EBCE-4FB9-91A9-3425971C1F99}"/>
          </ac:grpSpMkLst>
        </pc:grpChg>
        <pc:grpChg chg="add del">
          <ac:chgData name="Sartaj Bhuvaji" userId="fbd9a28f-0bce-47e7-bb22-42d9d1d08e98" providerId="ADAL" clId="{4AD220E0-08B4-47F3-9AF0-F59171B0C3A9}" dt="2024-03-10T23:36:20.673" v="159" actId="26606"/>
          <ac:grpSpMkLst>
            <pc:docMk/>
            <pc:sldMk cId="258933534" sldId="281"/>
            <ac:grpSpMk id="76" creationId="{0217D733-97B6-4C43-AF0C-5E3CB0EA132A}"/>
          </ac:grpSpMkLst>
        </pc:grpChg>
        <pc:grpChg chg="add del">
          <ac:chgData name="Sartaj Bhuvaji" userId="fbd9a28f-0bce-47e7-bb22-42d9d1d08e98" providerId="ADAL" clId="{4AD220E0-08B4-47F3-9AF0-F59171B0C3A9}" dt="2024-03-10T23:39:30.958" v="242" actId="26606"/>
          <ac:grpSpMkLst>
            <pc:docMk/>
            <pc:sldMk cId="258933534" sldId="281"/>
            <ac:grpSpMk id="84" creationId="{F2E5F4F0-80C0-49F3-84A2-453DE42F2074}"/>
          </ac:grpSpMkLst>
        </pc:grpChg>
        <pc:grpChg chg="add del">
          <ac:chgData name="Sartaj Bhuvaji" userId="fbd9a28f-0bce-47e7-bb22-42d9d1d08e98" providerId="ADAL" clId="{4AD220E0-08B4-47F3-9AF0-F59171B0C3A9}" dt="2024-03-10T23:39:30.803" v="241" actId="26606"/>
          <ac:grpSpMkLst>
            <pc:docMk/>
            <pc:sldMk cId="258933534" sldId="281"/>
            <ac:grpSpMk id="97" creationId="{F2E5F4F0-80C0-49F3-84A2-453DE42F2074}"/>
          </ac:grpSpMkLst>
        </pc:grpChg>
        <pc:grpChg chg="add del">
          <ac:chgData name="Sartaj Bhuvaji" userId="fbd9a28f-0bce-47e7-bb22-42d9d1d08e98" providerId="ADAL" clId="{4AD220E0-08B4-47F3-9AF0-F59171B0C3A9}" dt="2024-03-10T23:40:28.068" v="274" actId="26606"/>
          <ac:grpSpMkLst>
            <pc:docMk/>
            <pc:sldMk cId="258933534" sldId="281"/>
            <ac:grpSpMk id="110" creationId="{76566969-F813-4CC5-B3E9-363D85B55C3B}"/>
          </ac:grpSpMkLst>
        </pc:grpChg>
        <pc:grpChg chg="add del">
          <ac:chgData name="Sartaj Bhuvaji" userId="fbd9a28f-0bce-47e7-bb22-42d9d1d08e98" providerId="ADAL" clId="{4AD220E0-08B4-47F3-9AF0-F59171B0C3A9}" dt="2024-03-10T23:40:28.068" v="274" actId="26606"/>
          <ac:grpSpMkLst>
            <pc:docMk/>
            <pc:sldMk cId="258933534" sldId="281"/>
            <ac:grpSpMk id="115" creationId="{0217D733-97B6-4C43-AF0C-5E3CB0EA132A}"/>
          </ac:grpSpMkLst>
        </pc:grpChg>
        <pc:grpChg chg="add del">
          <ac:chgData name="Sartaj Bhuvaji" userId="fbd9a28f-0bce-47e7-bb22-42d9d1d08e98" providerId="ADAL" clId="{4AD220E0-08B4-47F3-9AF0-F59171B0C3A9}" dt="2024-03-10T23:40:04.496" v="267" actId="26606"/>
          <ac:grpSpMkLst>
            <pc:docMk/>
            <pc:sldMk cId="258933534" sldId="281"/>
            <ac:grpSpMk id="122" creationId="{AE1C45F0-260A-458C-96ED-C1F6D2151219}"/>
          </ac:grpSpMkLst>
        </pc:grpChg>
        <pc:grpChg chg="add del">
          <ac:chgData name="Sartaj Bhuvaji" userId="fbd9a28f-0bce-47e7-bb22-42d9d1d08e98" providerId="ADAL" clId="{4AD220E0-08B4-47F3-9AF0-F59171B0C3A9}" dt="2024-03-10T23:40:21.600" v="269" actId="26606"/>
          <ac:grpSpMkLst>
            <pc:docMk/>
            <pc:sldMk cId="258933534" sldId="281"/>
            <ac:grpSpMk id="133" creationId="{76566969-F813-4CC5-B3E9-363D85B55C3B}"/>
          </ac:grpSpMkLst>
        </pc:grpChg>
        <pc:grpChg chg="add del">
          <ac:chgData name="Sartaj Bhuvaji" userId="fbd9a28f-0bce-47e7-bb22-42d9d1d08e98" providerId="ADAL" clId="{4AD220E0-08B4-47F3-9AF0-F59171B0C3A9}" dt="2024-03-10T23:40:21.600" v="269" actId="26606"/>
          <ac:grpSpMkLst>
            <pc:docMk/>
            <pc:sldMk cId="258933534" sldId="281"/>
            <ac:grpSpMk id="138" creationId="{0217D733-97B6-4C43-AF0C-5E3CB0EA132A}"/>
          </ac:grpSpMkLst>
        </pc:grpChg>
        <pc:grpChg chg="add del">
          <ac:chgData name="Sartaj Bhuvaji" userId="fbd9a28f-0bce-47e7-bb22-42d9d1d08e98" providerId="ADAL" clId="{4AD220E0-08B4-47F3-9AF0-F59171B0C3A9}" dt="2024-03-10T23:40:24.989" v="271" actId="26606"/>
          <ac:grpSpMkLst>
            <pc:docMk/>
            <pc:sldMk cId="258933534" sldId="281"/>
            <ac:grpSpMk id="145" creationId="{C84A868B-654E-447C-8D9C-0F9328308CA2}"/>
          </ac:grpSpMkLst>
        </pc:grpChg>
        <pc:grpChg chg="add del">
          <ac:chgData name="Sartaj Bhuvaji" userId="fbd9a28f-0bce-47e7-bb22-42d9d1d08e98" providerId="ADAL" clId="{4AD220E0-08B4-47F3-9AF0-F59171B0C3A9}" dt="2024-03-10T23:40:27.925" v="273" actId="26606"/>
          <ac:grpSpMkLst>
            <pc:docMk/>
            <pc:sldMk cId="258933534" sldId="281"/>
            <ac:grpSpMk id="147" creationId="{FFB939B9-73CE-4644-87BB-72AEBF001142}"/>
          </ac:grpSpMkLst>
        </pc:grpChg>
        <pc:grpChg chg="add del">
          <ac:chgData name="Sartaj Bhuvaji" userId="fbd9a28f-0bce-47e7-bb22-42d9d1d08e98" providerId="ADAL" clId="{4AD220E0-08B4-47F3-9AF0-F59171B0C3A9}" dt="2024-03-10T23:40:34.456" v="275" actId="26606"/>
          <ac:grpSpMkLst>
            <pc:docMk/>
            <pc:sldMk cId="258933534" sldId="281"/>
            <ac:grpSpMk id="153" creationId="{D8C3AFD7-4CCE-484E-84C6-80FB3E3E2093}"/>
          </ac:grpSpMkLst>
        </pc:grpChg>
        <pc:grpChg chg="add del">
          <ac:chgData name="Sartaj Bhuvaji" userId="fbd9a28f-0bce-47e7-bb22-42d9d1d08e98" providerId="ADAL" clId="{4AD220E0-08B4-47F3-9AF0-F59171B0C3A9}" dt="2024-03-10T23:41:24.465" v="290" actId="26606"/>
          <ac:grpSpMkLst>
            <pc:docMk/>
            <pc:sldMk cId="258933534" sldId="281"/>
            <ac:grpSpMk id="164" creationId="{B441F8D5-EBCE-4FB9-91A9-3425971C1F99}"/>
          </ac:grpSpMkLst>
        </pc:grpChg>
        <pc:grpChg chg="add del">
          <ac:chgData name="Sartaj Bhuvaji" userId="fbd9a28f-0bce-47e7-bb22-42d9d1d08e98" providerId="ADAL" clId="{4AD220E0-08B4-47F3-9AF0-F59171B0C3A9}" dt="2024-03-10T23:41:24.465" v="290" actId="26606"/>
          <ac:grpSpMkLst>
            <pc:docMk/>
            <pc:sldMk cId="258933534" sldId="281"/>
            <ac:grpSpMk id="170" creationId="{08701F99-7E4C-4B92-A4B5-307CDFB7A4DE}"/>
          </ac:grpSpMkLst>
        </pc:grpChg>
        <pc:grpChg chg="add del">
          <ac:chgData name="Sartaj Bhuvaji" userId="fbd9a28f-0bce-47e7-bb22-42d9d1d08e98" providerId="ADAL" clId="{4AD220E0-08B4-47F3-9AF0-F59171B0C3A9}" dt="2024-03-10T23:41:24.465" v="290" actId="26606"/>
          <ac:grpSpMkLst>
            <pc:docMk/>
            <pc:sldMk cId="258933534" sldId="281"/>
            <ac:grpSpMk id="178" creationId="{569E5994-073E-4708-B3E6-43BFED0CEB4C}"/>
          </ac:grpSpMkLst>
        </pc:grpChg>
        <pc:grpChg chg="add del">
          <ac:chgData name="Sartaj Bhuvaji" userId="fbd9a28f-0bce-47e7-bb22-42d9d1d08e98" providerId="ADAL" clId="{4AD220E0-08B4-47F3-9AF0-F59171B0C3A9}" dt="2024-03-10T23:41:24.465" v="290" actId="26606"/>
          <ac:grpSpMkLst>
            <pc:docMk/>
            <pc:sldMk cId="258933534" sldId="281"/>
            <ac:grpSpMk id="189" creationId="{DD81D498-EAA8-40F3-8230-AE4DEDA3830D}"/>
          </ac:grpSpMkLst>
        </pc:grpChg>
        <pc:graphicFrameChg chg="mod ord modGraphic">
          <ac:chgData name="Sartaj Bhuvaji" userId="fbd9a28f-0bce-47e7-bb22-42d9d1d08e98" providerId="ADAL" clId="{4AD220E0-08B4-47F3-9AF0-F59171B0C3A9}" dt="2024-03-10T23:43:43.167" v="386"/>
          <ac:graphicFrameMkLst>
            <pc:docMk/>
            <pc:sldMk cId="258933534" sldId="281"/>
            <ac:graphicFrameMk id="21" creationId="{D08AA277-88C5-7B29-B487-196E9409D5AF}"/>
          </ac:graphicFrameMkLst>
        </pc:graphicFrameChg>
        <pc:picChg chg="add del">
          <ac:chgData name="Sartaj Bhuvaji" userId="fbd9a28f-0bce-47e7-bb22-42d9d1d08e98" providerId="ADAL" clId="{4AD220E0-08B4-47F3-9AF0-F59171B0C3A9}" dt="2024-03-10T23:35:59.355" v="155" actId="26606"/>
          <ac:picMkLst>
            <pc:docMk/>
            <pc:sldMk cId="258933534" sldId="281"/>
            <ac:picMk id="50" creationId="{703164A5-A7AA-EF9F-B7AD-ECA3F9CAF792}"/>
          </ac:picMkLst>
        </pc:picChg>
        <pc:picChg chg="add del">
          <ac:chgData name="Sartaj Bhuvaji" userId="fbd9a28f-0bce-47e7-bb22-42d9d1d08e98" providerId="ADAL" clId="{4AD220E0-08B4-47F3-9AF0-F59171B0C3A9}" dt="2024-03-10T23:40:27.925" v="273" actId="26606"/>
          <ac:picMkLst>
            <pc:docMk/>
            <pc:sldMk cId="258933534" sldId="281"/>
            <ac:picMk id="117" creationId="{C2C743CF-C918-5009-D9DC-F4E6AA739D62}"/>
          </ac:picMkLst>
        </pc:picChg>
        <pc:cxnChg chg="add del">
          <ac:chgData name="Sartaj Bhuvaji" userId="fbd9a28f-0bce-47e7-bb22-42d9d1d08e98" providerId="ADAL" clId="{4AD220E0-08B4-47F3-9AF0-F59171B0C3A9}" dt="2024-03-10T23:40:04.496" v="267" actId="26606"/>
          <ac:cxnSpMkLst>
            <pc:docMk/>
            <pc:sldMk cId="258933534" sldId="281"/>
            <ac:cxnSpMk id="129" creationId="{6CF1BAF6-AD41-4082-B212-8A1F9A2E8779}"/>
          </ac:cxnSpMkLst>
        </pc:cxnChg>
      </pc:sldChg>
      <pc:sldChg chg="modSp mod">
        <pc:chgData name="Sartaj Bhuvaji" userId="fbd9a28f-0bce-47e7-bb22-42d9d1d08e98" providerId="ADAL" clId="{4AD220E0-08B4-47F3-9AF0-F59171B0C3A9}" dt="2024-03-11T05:02:24.731" v="741" actId="20577"/>
        <pc:sldMkLst>
          <pc:docMk/>
          <pc:sldMk cId="4010405960" sldId="286"/>
        </pc:sldMkLst>
        <pc:spChg chg="mod">
          <ac:chgData name="Sartaj Bhuvaji" userId="fbd9a28f-0bce-47e7-bb22-42d9d1d08e98" providerId="ADAL" clId="{4AD220E0-08B4-47F3-9AF0-F59171B0C3A9}" dt="2024-03-11T04:48:48.370" v="452" actId="2711"/>
          <ac:spMkLst>
            <pc:docMk/>
            <pc:sldMk cId="4010405960" sldId="286"/>
            <ac:spMk id="2" creationId="{F6CD9231-804C-7413-CBF6-69FA09422F7E}"/>
          </ac:spMkLst>
        </pc:spChg>
        <pc:spChg chg="mod">
          <ac:chgData name="Sartaj Bhuvaji" userId="fbd9a28f-0bce-47e7-bb22-42d9d1d08e98" providerId="ADAL" clId="{4AD220E0-08B4-47F3-9AF0-F59171B0C3A9}" dt="2024-03-11T05:02:24.731" v="741" actId="20577"/>
          <ac:spMkLst>
            <pc:docMk/>
            <pc:sldMk cId="4010405960" sldId="286"/>
            <ac:spMk id="3" creationId="{D3673BD9-CB85-0DAF-7618-E3DB183E1583}"/>
          </ac:spMkLst>
        </pc:spChg>
      </pc:sldChg>
      <pc:sldChg chg="addSp delSp modSp mod setBg">
        <pc:chgData name="Sartaj Bhuvaji" userId="fbd9a28f-0bce-47e7-bb22-42d9d1d08e98" providerId="ADAL" clId="{4AD220E0-08B4-47F3-9AF0-F59171B0C3A9}" dt="2024-03-10T23:30:04.833" v="132" actId="14100"/>
        <pc:sldMkLst>
          <pc:docMk/>
          <pc:sldMk cId="2286138337" sldId="287"/>
        </pc:sldMkLst>
        <pc:spChg chg="mod">
          <ac:chgData name="Sartaj Bhuvaji" userId="fbd9a28f-0bce-47e7-bb22-42d9d1d08e98" providerId="ADAL" clId="{4AD220E0-08B4-47F3-9AF0-F59171B0C3A9}" dt="2024-03-10T23:23:10.257" v="78" actId="26606"/>
          <ac:spMkLst>
            <pc:docMk/>
            <pc:sldMk cId="2286138337" sldId="287"/>
            <ac:spMk id="2" creationId="{7B5F6D17-6735-AC43-7D36-EADF5447690E}"/>
          </ac:spMkLst>
        </pc:spChg>
        <pc:spChg chg="mod">
          <ac:chgData name="Sartaj Bhuvaji" userId="fbd9a28f-0bce-47e7-bb22-42d9d1d08e98" providerId="ADAL" clId="{4AD220E0-08B4-47F3-9AF0-F59171B0C3A9}" dt="2024-03-10T23:23:29.923" v="83" actId="1076"/>
          <ac:spMkLst>
            <pc:docMk/>
            <pc:sldMk cId="2286138337" sldId="287"/>
            <ac:spMk id="4" creationId="{BD2C90F5-3B47-82BD-E272-86353D2CA8FF}"/>
          </ac:spMkLst>
        </pc:spChg>
        <pc:spChg chg="add del mod">
          <ac:chgData name="Sartaj Bhuvaji" userId="fbd9a28f-0bce-47e7-bb22-42d9d1d08e98" providerId="ADAL" clId="{4AD220E0-08B4-47F3-9AF0-F59171B0C3A9}" dt="2024-03-10T23:22:35.867" v="69" actId="478"/>
          <ac:spMkLst>
            <pc:docMk/>
            <pc:sldMk cId="2286138337" sldId="287"/>
            <ac:spMk id="5" creationId="{60A01314-C7D2-0414-493D-B4706409F28D}"/>
          </ac:spMkLst>
        </pc:spChg>
        <pc:spChg chg="del">
          <ac:chgData name="Sartaj Bhuvaji" userId="fbd9a28f-0bce-47e7-bb22-42d9d1d08e98" providerId="ADAL" clId="{4AD220E0-08B4-47F3-9AF0-F59171B0C3A9}" dt="2024-03-10T23:22:33.577" v="68" actId="478"/>
          <ac:spMkLst>
            <pc:docMk/>
            <pc:sldMk cId="2286138337" sldId="287"/>
            <ac:spMk id="9" creationId="{82CF5FB2-043E-BBBD-E7A3-8AA4044C25D6}"/>
          </ac:spMkLst>
        </pc:spChg>
        <pc:spChg chg="mod">
          <ac:chgData name="Sartaj Bhuvaji" userId="fbd9a28f-0bce-47e7-bb22-42d9d1d08e98" providerId="ADAL" clId="{4AD220E0-08B4-47F3-9AF0-F59171B0C3A9}" dt="2024-03-10T23:26:37.793" v="106" actId="5793"/>
          <ac:spMkLst>
            <pc:docMk/>
            <pc:sldMk cId="2286138337" sldId="287"/>
            <ac:spMk id="11" creationId="{04406156-9C17-32D4-605D-72DA53C1C842}"/>
          </ac:spMkLst>
        </pc:spChg>
        <pc:spChg chg="del">
          <ac:chgData name="Sartaj Bhuvaji" userId="fbd9a28f-0bce-47e7-bb22-42d9d1d08e98" providerId="ADAL" clId="{4AD220E0-08B4-47F3-9AF0-F59171B0C3A9}" dt="2024-03-10T23:22:33.577" v="68" actId="478"/>
          <ac:spMkLst>
            <pc:docMk/>
            <pc:sldMk cId="2286138337" sldId="287"/>
            <ac:spMk id="12" creationId="{68C324CF-C2C3-F271-E455-C0D1AB50937D}"/>
          </ac:spMkLst>
        </pc:spChg>
        <pc:spChg chg="mod">
          <ac:chgData name="Sartaj Bhuvaji" userId="fbd9a28f-0bce-47e7-bb22-42d9d1d08e98" providerId="ADAL" clId="{4AD220E0-08B4-47F3-9AF0-F59171B0C3A9}" dt="2024-03-10T23:25:22.080" v="96" actId="1076"/>
          <ac:spMkLst>
            <pc:docMk/>
            <pc:sldMk cId="2286138337" sldId="287"/>
            <ac:spMk id="13" creationId="{73DC0E5F-90C8-289D-C4D8-134C4EF5DB12}"/>
          </ac:spMkLst>
        </pc:spChg>
        <pc:spChg chg="add del">
          <ac:chgData name="Sartaj Bhuvaji" userId="fbd9a28f-0bce-47e7-bb22-42d9d1d08e98" providerId="ADAL" clId="{4AD220E0-08B4-47F3-9AF0-F59171B0C3A9}" dt="2024-03-10T23:22:57.913" v="73" actId="26606"/>
          <ac:spMkLst>
            <pc:docMk/>
            <pc:sldMk cId="2286138337" sldId="287"/>
            <ac:spMk id="15" creationId="{2F3856E9-4239-4EE7-A372-FDCF4882FDF6}"/>
          </ac:spMkLst>
        </pc:spChg>
        <pc:spChg chg="add del">
          <ac:chgData name="Sartaj Bhuvaji" userId="fbd9a28f-0bce-47e7-bb22-42d9d1d08e98" providerId="ADAL" clId="{4AD220E0-08B4-47F3-9AF0-F59171B0C3A9}" dt="2024-03-10T23:22:57.913" v="73" actId="26606"/>
          <ac:spMkLst>
            <pc:docMk/>
            <pc:sldMk cId="2286138337" sldId="287"/>
            <ac:spMk id="16" creationId="{CCC9CDCF-90F8-42B0-BD0A-794C52688098}"/>
          </ac:spMkLst>
        </pc:spChg>
        <pc:spChg chg="add del">
          <ac:chgData name="Sartaj Bhuvaji" userId="fbd9a28f-0bce-47e7-bb22-42d9d1d08e98" providerId="ADAL" clId="{4AD220E0-08B4-47F3-9AF0-F59171B0C3A9}" dt="2024-03-10T23:23:10.194" v="77" actId="26606"/>
          <ac:spMkLst>
            <pc:docMk/>
            <pc:sldMk cId="2286138337" sldId="287"/>
            <ac:spMk id="17" creationId="{955A2079-FA98-4876-80F0-72364A7D2EA4}"/>
          </ac:spMkLst>
        </pc:spChg>
        <pc:spChg chg="add">
          <ac:chgData name="Sartaj Bhuvaji" userId="fbd9a28f-0bce-47e7-bb22-42d9d1d08e98" providerId="ADAL" clId="{4AD220E0-08B4-47F3-9AF0-F59171B0C3A9}" dt="2024-03-10T23:23:10.257" v="78" actId="26606"/>
          <ac:spMkLst>
            <pc:docMk/>
            <pc:sldMk cId="2286138337" sldId="287"/>
            <ac:spMk id="19" creationId="{2F3856E9-4239-4EE7-A372-FDCF4882FDF6}"/>
          </ac:spMkLst>
        </pc:spChg>
        <pc:spChg chg="add">
          <ac:chgData name="Sartaj Bhuvaji" userId="fbd9a28f-0bce-47e7-bb22-42d9d1d08e98" providerId="ADAL" clId="{4AD220E0-08B4-47F3-9AF0-F59171B0C3A9}" dt="2024-03-10T23:23:10.257" v="78" actId="26606"/>
          <ac:spMkLst>
            <pc:docMk/>
            <pc:sldMk cId="2286138337" sldId="287"/>
            <ac:spMk id="20" creationId="{CCC9CDCF-90F8-42B0-BD0A-794C52688098}"/>
          </ac:spMkLst>
        </pc:spChg>
        <pc:grpChg chg="add del">
          <ac:chgData name="Sartaj Bhuvaji" userId="fbd9a28f-0bce-47e7-bb22-42d9d1d08e98" providerId="ADAL" clId="{4AD220E0-08B4-47F3-9AF0-F59171B0C3A9}" dt="2024-03-10T23:22:47.904" v="71" actId="26606"/>
          <ac:grpSpMkLst>
            <pc:docMk/>
            <pc:sldMk cId="2286138337" sldId="287"/>
            <ac:grpSpMk id="18" creationId="{1E5539EC-8CB8-002F-68C6-678840282659}"/>
          </ac:grpSpMkLst>
        </pc:grpChg>
        <pc:grpChg chg="add">
          <ac:chgData name="Sartaj Bhuvaji" userId="fbd9a28f-0bce-47e7-bb22-42d9d1d08e98" providerId="ADAL" clId="{4AD220E0-08B4-47F3-9AF0-F59171B0C3A9}" dt="2024-03-10T23:23:10.257" v="78" actId="26606"/>
          <ac:grpSpMkLst>
            <pc:docMk/>
            <pc:sldMk cId="2286138337" sldId="287"/>
            <ac:grpSpMk id="21" creationId="{C07D05FE-3FB8-4314-A050-9AB40814D714}"/>
          </ac:grpSpMkLst>
        </pc:grpChg>
        <pc:grpChg chg="add del">
          <ac:chgData name="Sartaj Bhuvaji" userId="fbd9a28f-0bce-47e7-bb22-42d9d1d08e98" providerId="ADAL" clId="{4AD220E0-08B4-47F3-9AF0-F59171B0C3A9}" dt="2024-03-10T23:22:57.913" v="73" actId="26606"/>
          <ac:grpSpMkLst>
            <pc:docMk/>
            <pc:sldMk cId="2286138337" sldId="287"/>
            <ac:grpSpMk id="22" creationId="{C07D05FE-3FB8-4314-A050-9AB40814D714}"/>
          </ac:grpSpMkLst>
        </pc:grpChg>
        <pc:graphicFrameChg chg="del">
          <ac:chgData name="Sartaj Bhuvaji" userId="fbd9a28f-0bce-47e7-bb22-42d9d1d08e98" providerId="ADAL" clId="{4AD220E0-08B4-47F3-9AF0-F59171B0C3A9}" dt="2024-03-10T23:22:33.577" v="68" actId="478"/>
          <ac:graphicFrameMkLst>
            <pc:docMk/>
            <pc:sldMk cId="2286138337" sldId="287"/>
            <ac:graphicFrameMk id="6" creationId="{00AC35DD-BB10-F4BB-9D76-8F7F45A37137}"/>
          </ac:graphicFrameMkLst>
        </pc:graphicFrameChg>
        <pc:graphicFrameChg chg="mod modGraphic">
          <ac:chgData name="Sartaj Bhuvaji" userId="fbd9a28f-0bce-47e7-bb22-42d9d1d08e98" providerId="ADAL" clId="{4AD220E0-08B4-47F3-9AF0-F59171B0C3A9}" dt="2024-03-10T23:30:04.833" v="132" actId="14100"/>
          <ac:graphicFrameMkLst>
            <pc:docMk/>
            <pc:sldMk cId="2286138337" sldId="287"/>
            <ac:graphicFrameMk id="8" creationId="{566E4721-4733-01E2-2F5F-3FF66FBE5291}"/>
          </ac:graphicFrameMkLst>
        </pc:graphicFrameChg>
      </pc:sldChg>
      <pc:sldChg chg="modSp mod">
        <pc:chgData name="Sartaj Bhuvaji" userId="fbd9a28f-0bce-47e7-bb22-42d9d1d08e98" providerId="ADAL" clId="{4AD220E0-08B4-47F3-9AF0-F59171B0C3A9}" dt="2024-03-11T04:53:55.858" v="585" actId="2711"/>
        <pc:sldMkLst>
          <pc:docMk/>
          <pc:sldMk cId="3021791667" sldId="288"/>
        </pc:sldMkLst>
        <pc:spChg chg="mod">
          <ac:chgData name="Sartaj Bhuvaji" userId="fbd9a28f-0bce-47e7-bb22-42d9d1d08e98" providerId="ADAL" clId="{4AD220E0-08B4-47F3-9AF0-F59171B0C3A9}" dt="2024-03-11T04:53:47.407" v="583" actId="1076"/>
          <ac:spMkLst>
            <pc:docMk/>
            <pc:sldMk cId="3021791667" sldId="288"/>
            <ac:spMk id="2" creationId="{D1E10760-1AEB-16B9-9763-CA90BE9CABE8}"/>
          </ac:spMkLst>
        </pc:spChg>
        <pc:spChg chg="mod">
          <ac:chgData name="Sartaj Bhuvaji" userId="fbd9a28f-0bce-47e7-bb22-42d9d1d08e98" providerId="ADAL" clId="{4AD220E0-08B4-47F3-9AF0-F59171B0C3A9}" dt="2024-03-10T23:30:26.457" v="133" actId="1076"/>
          <ac:spMkLst>
            <pc:docMk/>
            <pc:sldMk cId="3021791667" sldId="288"/>
            <ac:spMk id="4" creationId="{532B0788-BC1A-8EA6-7B0E-969100CDD7D0}"/>
          </ac:spMkLst>
        </pc:spChg>
        <pc:spChg chg="mod">
          <ac:chgData name="Sartaj Bhuvaji" userId="fbd9a28f-0bce-47e7-bb22-42d9d1d08e98" providerId="ADAL" clId="{4AD220E0-08B4-47F3-9AF0-F59171B0C3A9}" dt="2024-03-11T04:53:55.858" v="585" actId="2711"/>
          <ac:spMkLst>
            <pc:docMk/>
            <pc:sldMk cId="3021791667" sldId="288"/>
            <ac:spMk id="9" creationId="{F1DFF6E4-1413-862F-5299-4E72AEE29176}"/>
          </ac:spMkLst>
        </pc:spChg>
      </pc:sldChg>
      <pc:sldChg chg="addSp delSp modSp add del mod modNotesTx">
        <pc:chgData name="Sartaj Bhuvaji" userId="fbd9a28f-0bce-47e7-bb22-42d9d1d08e98" providerId="ADAL" clId="{4AD220E0-08B4-47F3-9AF0-F59171B0C3A9}" dt="2024-03-11T15:04:34.112" v="3216" actId="20577"/>
        <pc:sldMkLst>
          <pc:docMk/>
          <pc:sldMk cId="3474425375" sldId="291"/>
        </pc:sldMkLst>
        <pc:spChg chg="mod">
          <ac:chgData name="Sartaj Bhuvaji" userId="fbd9a28f-0bce-47e7-bb22-42d9d1d08e98" providerId="ADAL" clId="{4AD220E0-08B4-47F3-9AF0-F59171B0C3A9}" dt="2024-03-11T04:48:23.235" v="450" actId="207"/>
          <ac:spMkLst>
            <pc:docMk/>
            <pc:sldMk cId="3474425375" sldId="291"/>
            <ac:spMk id="2" creationId="{CD9E47F9-CC49-7F69-47EB-5A2F380135DF}"/>
          </ac:spMkLst>
        </pc:spChg>
        <pc:spChg chg="add mod">
          <ac:chgData name="Sartaj Bhuvaji" userId="fbd9a28f-0bce-47e7-bb22-42d9d1d08e98" providerId="ADAL" clId="{4AD220E0-08B4-47F3-9AF0-F59171B0C3A9}" dt="2024-03-11T04:51:50.745" v="578" actId="20577"/>
          <ac:spMkLst>
            <pc:docMk/>
            <pc:sldMk cId="3474425375" sldId="291"/>
            <ac:spMk id="6" creationId="{4475F5F6-8ED6-5514-4713-59B23E71E713}"/>
          </ac:spMkLst>
        </pc:spChg>
        <pc:picChg chg="add del mod">
          <ac:chgData name="Sartaj Bhuvaji" userId="fbd9a28f-0bce-47e7-bb22-42d9d1d08e98" providerId="ADAL" clId="{4AD220E0-08B4-47F3-9AF0-F59171B0C3A9}" dt="2024-03-11T14:53:37.193" v="2172" actId="478"/>
          <ac:picMkLst>
            <pc:docMk/>
            <pc:sldMk cId="3474425375" sldId="291"/>
            <ac:picMk id="3" creationId="{8C5D5BB3-C15E-E4A8-50A1-1F679FACB673}"/>
          </ac:picMkLst>
        </pc:picChg>
        <pc:picChg chg="add del mod">
          <ac:chgData name="Sartaj Bhuvaji" userId="fbd9a28f-0bce-47e7-bb22-42d9d1d08e98" providerId="ADAL" clId="{4AD220E0-08B4-47F3-9AF0-F59171B0C3A9}" dt="2024-03-11T14:49:07.089" v="2153" actId="22"/>
          <ac:picMkLst>
            <pc:docMk/>
            <pc:sldMk cId="3474425375" sldId="291"/>
            <ac:picMk id="7" creationId="{D0E428F6-8702-7BB4-5154-14CE163165C6}"/>
          </ac:picMkLst>
        </pc:picChg>
        <pc:picChg chg="add mod">
          <ac:chgData name="Sartaj Bhuvaji" userId="fbd9a28f-0bce-47e7-bb22-42d9d1d08e98" providerId="ADAL" clId="{4AD220E0-08B4-47F3-9AF0-F59171B0C3A9}" dt="2024-03-11T14:54:04.710" v="2174" actId="14100"/>
          <ac:picMkLst>
            <pc:docMk/>
            <pc:sldMk cId="3474425375" sldId="291"/>
            <ac:picMk id="9" creationId="{8096A5E7-1E0C-D417-18B8-F3CED2353BE5}"/>
          </ac:picMkLst>
        </pc:picChg>
      </pc:sldChg>
      <pc:sldChg chg="new del">
        <pc:chgData name="Sartaj Bhuvaji" userId="fbd9a28f-0bce-47e7-bb22-42d9d1d08e98" providerId="ADAL" clId="{4AD220E0-08B4-47F3-9AF0-F59171B0C3A9}" dt="2024-03-10T18:35:49.677" v="18" actId="47"/>
        <pc:sldMkLst>
          <pc:docMk/>
          <pc:sldMk cId="3185874707" sldId="292"/>
        </pc:sldMkLst>
      </pc:sldChg>
      <pc:sldChg chg="addSp delSp modSp add mod setBg delDesignElem">
        <pc:chgData name="Sartaj Bhuvaji" userId="fbd9a28f-0bce-47e7-bb22-42d9d1d08e98" providerId="ADAL" clId="{4AD220E0-08B4-47F3-9AF0-F59171B0C3A9}" dt="2024-03-11T04:58:06.281" v="719" actId="2711"/>
        <pc:sldMkLst>
          <pc:docMk/>
          <pc:sldMk cId="1527739770" sldId="293"/>
        </pc:sldMkLst>
        <pc:spChg chg="mod">
          <ac:chgData name="Sartaj Bhuvaji" userId="fbd9a28f-0bce-47e7-bb22-42d9d1d08e98" providerId="ADAL" clId="{4AD220E0-08B4-47F3-9AF0-F59171B0C3A9}" dt="2024-03-11T04:58:06.281" v="719" actId="2711"/>
          <ac:spMkLst>
            <pc:docMk/>
            <pc:sldMk cId="1527739770" sldId="293"/>
            <ac:spMk id="2" creationId="{7BD9B2D6-AE9F-D52E-14E8-8907C40C8650}"/>
          </ac:spMkLst>
        </pc:spChg>
        <pc:spChg chg="add del">
          <ac:chgData name="Sartaj Bhuvaji" userId="fbd9a28f-0bce-47e7-bb22-42d9d1d08e98" providerId="ADAL" clId="{4AD220E0-08B4-47F3-9AF0-F59171B0C3A9}" dt="2024-03-10T18:36:13.683" v="29" actId="26606"/>
          <ac:spMkLst>
            <pc:docMk/>
            <pc:sldMk cId="1527739770" sldId="293"/>
            <ac:spMk id="9" creationId="{A8DB9CD9-59B1-4D73-BC4C-98796A48EF9B}"/>
          </ac:spMkLst>
        </pc:spChg>
        <pc:spChg chg="add del">
          <ac:chgData name="Sartaj Bhuvaji" userId="fbd9a28f-0bce-47e7-bb22-42d9d1d08e98" providerId="ADAL" clId="{4AD220E0-08B4-47F3-9AF0-F59171B0C3A9}" dt="2024-03-10T18:36:13.683" v="29" actId="26606"/>
          <ac:spMkLst>
            <pc:docMk/>
            <pc:sldMk cId="1527739770" sldId="293"/>
            <ac:spMk id="11" creationId="{8874A6A9-41FF-4E33-AFA8-F9F81436A59E}"/>
          </ac:spMkLst>
        </pc:spChg>
        <pc:spChg chg="add">
          <ac:chgData name="Sartaj Bhuvaji" userId="fbd9a28f-0bce-47e7-bb22-42d9d1d08e98" providerId="ADAL" clId="{4AD220E0-08B4-47F3-9AF0-F59171B0C3A9}" dt="2024-03-10T18:36:13.716" v="30" actId="26606"/>
          <ac:spMkLst>
            <pc:docMk/>
            <pc:sldMk cId="1527739770" sldId="293"/>
            <ac:spMk id="26" creationId="{73A25D70-4A55-4F72-B9C5-A69CDBF4DB42}"/>
          </ac:spMkLst>
        </pc:spChg>
        <pc:spChg chg="add">
          <ac:chgData name="Sartaj Bhuvaji" userId="fbd9a28f-0bce-47e7-bb22-42d9d1d08e98" providerId="ADAL" clId="{4AD220E0-08B4-47F3-9AF0-F59171B0C3A9}" dt="2024-03-10T18:36:13.716" v="30" actId="26606"/>
          <ac:spMkLst>
            <pc:docMk/>
            <pc:sldMk cId="1527739770" sldId="293"/>
            <ac:spMk id="27" creationId="{54957100-6D8B-4161-9F2F-C0A949EC84C4}"/>
          </ac:spMkLst>
        </pc:spChg>
        <pc:spChg chg="add">
          <ac:chgData name="Sartaj Bhuvaji" userId="fbd9a28f-0bce-47e7-bb22-42d9d1d08e98" providerId="ADAL" clId="{4AD220E0-08B4-47F3-9AF0-F59171B0C3A9}" dt="2024-03-10T18:36:13.716" v="30" actId="26606"/>
          <ac:spMkLst>
            <pc:docMk/>
            <pc:sldMk cId="1527739770" sldId="293"/>
            <ac:spMk id="28" creationId="{0BD8B065-EE51-4AE2-A94C-86249998FD7B}"/>
          </ac:spMkLst>
        </pc:spChg>
        <pc:spChg chg="del">
          <ac:chgData name="Sartaj Bhuvaji" userId="fbd9a28f-0bce-47e7-bb22-42d9d1d08e98" providerId="ADAL" clId="{4AD220E0-08B4-47F3-9AF0-F59171B0C3A9}" dt="2024-03-10T18:35:48.228" v="17"/>
          <ac:spMkLst>
            <pc:docMk/>
            <pc:sldMk cId="1527739770" sldId="293"/>
            <ac:spMk id="76" creationId="{A8DB9CD9-59B1-4D73-BC4C-98796A48EF9B}"/>
          </ac:spMkLst>
        </pc:spChg>
        <pc:spChg chg="del">
          <ac:chgData name="Sartaj Bhuvaji" userId="fbd9a28f-0bce-47e7-bb22-42d9d1d08e98" providerId="ADAL" clId="{4AD220E0-08B4-47F3-9AF0-F59171B0C3A9}" dt="2024-03-10T18:35:48.228" v="17"/>
          <ac:spMkLst>
            <pc:docMk/>
            <pc:sldMk cId="1527739770" sldId="293"/>
            <ac:spMk id="78" creationId="{8874A6A9-41FF-4E33-AFA8-F9F81436A59E}"/>
          </ac:spMkLst>
        </pc:spChg>
        <pc:grpChg chg="add del">
          <ac:chgData name="Sartaj Bhuvaji" userId="fbd9a28f-0bce-47e7-bb22-42d9d1d08e98" providerId="ADAL" clId="{4AD220E0-08B4-47F3-9AF0-F59171B0C3A9}" dt="2024-03-10T18:36:13.683" v="29" actId="26606"/>
          <ac:grpSpMkLst>
            <pc:docMk/>
            <pc:sldMk cId="1527739770" sldId="293"/>
            <ac:grpSpMk id="13" creationId="{721D730E-1F97-4071-B143-B05E6D2599BC}"/>
          </ac:grpSpMkLst>
        </pc:grpChg>
        <pc:grpChg chg="add">
          <ac:chgData name="Sartaj Bhuvaji" userId="fbd9a28f-0bce-47e7-bb22-42d9d1d08e98" providerId="ADAL" clId="{4AD220E0-08B4-47F3-9AF0-F59171B0C3A9}" dt="2024-03-10T18:36:13.716" v="30" actId="26606"/>
          <ac:grpSpMkLst>
            <pc:docMk/>
            <pc:sldMk cId="1527739770" sldId="293"/>
            <ac:grpSpMk id="21" creationId="{761945C4-D997-42F3-B59A-984CF0066715}"/>
          </ac:grpSpMkLst>
        </pc:grpChg>
        <pc:grpChg chg="add">
          <ac:chgData name="Sartaj Bhuvaji" userId="fbd9a28f-0bce-47e7-bb22-42d9d1d08e98" providerId="ADAL" clId="{4AD220E0-08B4-47F3-9AF0-F59171B0C3A9}" dt="2024-03-10T18:36:13.716" v="30" actId="26606"/>
          <ac:grpSpMkLst>
            <pc:docMk/>
            <pc:sldMk cId="1527739770" sldId="293"/>
            <ac:grpSpMk id="29" creationId="{18999293-B054-4B57-A26F-D04C2BB11338}"/>
          </ac:grpSpMkLst>
        </pc:grpChg>
        <pc:grpChg chg="del">
          <ac:chgData name="Sartaj Bhuvaji" userId="fbd9a28f-0bce-47e7-bb22-42d9d1d08e98" providerId="ADAL" clId="{4AD220E0-08B4-47F3-9AF0-F59171B0C3A9}" dt="2024-03-10T18:35:48.228" v="17"/>
          <ac:grpSpMkLst>
            <pc:docMk/>
            <pc:sldMk cId="1527739770" sldId="293"/>
            <ac:grpSpMk id="80" creationId="{721D730E-1F97-4071-B143-B05E6D2599BC}"/>
          </ac:grpSpMkLst>
        </pc:grpChg>
      </pc:sldChg>
      <pc:sldChg chg="addSp delSp modSp add mod setBg delDesignElem">
        <pc:chgData name="Sartaj Bhuvaji" userId="fbd9a28f-0bce-47e7-bb22-42d9d1d08e98" providerId="ADAL" clId="{4AD220E0-08B4-47F3-9AF0-F59171B0C3A9}" dt="2024-03-11T15:06:57.539" v="3256"/>
        <pc:sldMkLst>
          <pc:docMk/>
          <pc:sldMk cId="2768099529" sldId="294"/>
        </pc:sldMkLst>
        <pc:spChg chg="mod">
          <ac:chgData name="Sartaj Bhuvaji" userId="fbd9a28f-0bce-47e7-bb22-42d9d1d08e98" providerId="ADAL" clId="{4AD220E0-08B4-47F3-9AF0-F59171B0C3A9}" dt="2024-03-11T04:49:02.014" v="455" actId="2711"/>
          <ac:spMkLst>
            <pc:docMk/>
            <pc:sldMk cId="2768099529" sldId="294"/>
            <ac:spMk id="2" creationId="{44A8FFA9-B0B1-2504-8F37-336E779EFBC0}"/>
          </ac:spMkLst>
        </pc:spChg>
        <pc:spChg chg="add mod">
          <ac:chgData name="Sartaj Bhuvaji" userId="fbd9a28f-0bce-47e7-bb22-42d9d1d08e98" providerId="ADAL" clId="{4AD220E0-08B4-47F3-9AF0-F59171B0C3A9}" dt="2024-03-10T23:43:38.608" v="385"/>
          <ac:spMkLst>
            <pc:docMk/>
            <pc:sldMk cId="2768099529" sldId="294"/>
            <ac:spMk id="3" creationId="{7C86D7B0-C86B-7643-B922-12D7DC91AA8F}"/>
          </ac:spMkLst>
        </pc:spChg>
        <pc:spChg chg="add mod">
          <ac:chgData name="Sartaj Bhuvaji" userId="fbd9a28f-0bce-47e7-bb22-42d9d1d08e98" providerId="ADAL" clId="{4AD220E0-08B4-47F3-9AF0-F59171B0C3A9}" dt="2024-03-11T15:06:57.539" v="3256"/>
          <ac:spMkLst>
            <pc:docMk/>
            <pc:sldMk cId="2768099529" sldId="294"/>
            <ac:spMk id="3" creationId="{ACF9FB9B-FAD6-01A4-A442-E70496BBE295}"/>
          </ac:spMkLst>
        </pc:spChg>
        <pc:spChg chg="add">
          <ac:chgData name="Sartaj Bhuvaji" userId="fbd9a28f-0bce-47e7-bb22-42d9d1d08e98" providerId="ADAL" clId="{4AD220E0-08B4-47F3-9AF0-F59171B0C3A9}" dt="2024-03-10T23:44:24.517" v="389" actId="26606"/>
          <ac:spMkLst>
            <pc:docMk/>
            <pc:sldMk cId="2768099529" sldId="294"/>
            <ac:spMk id="26" creationId="{17BDD930-0E65-490A-9CE5-554C357C4428}"/>
          </ac:spMkLst>
        </pc:spChg>
        <pc:spChg chg="add">
          <ac:chgData name="Sartaj Bhuvaji" userId="fbd9a28f-0bce-47e7-bb22-42d9d1d08e98" providerId="ADAL" clId="{4AD220E0-08B4-47F3-9AF0-F59171B0C3A9}" dt="2024-03-10T23:44:24.517" v="389" actId="26606"/>
          <ac:spMkLst>
            <pc:docMk/>
            <pc:sldMk cId="2768099529" sldId="294"/>
            <ac:spMk id="28" creationId="{3A912C67-99A1-4956-8F68-1846C21771E8}"/>
          </ac:spMkLst>
        </pc:spChg>
        <pc:spChg chg="del">
          <ac:chgData name="Sartaj Bhuvaji" userId="fbd9a28f-0bce-47e7-bb22-42d9d1d08e98" providerId="ADAL" clId="{4AD220E0-08B4-47F3-9AF0-F59171B0C3A9}" dt="2024-03-10T23:41:45.676" v="308"/>
          <ac:spMkLst>
            <pc:docMk/>
            <pc:sldMk cId="2768099529" sldId="294"/>
            <ac:spMk id="160" creationId="{345A976A-8DE3-4B67-B94B-2044FDD12899}"/>
          </ac:spMkLst>
        </pc:spChg>
        <pc:spChg chg="del">
          <ac:chgData name="Sartaj Bhuvaji" userId="fbd9a28f-0bce-47e7-bb22-42d9d1d08e98" providerId="ADAL" clId="{4AD220E0-08B4-47F3-9AF0-F59171B0C3A9}" dt="2024-03-10T23:41:45.676" v="308"/>
          <ac:spMkLst>
            <pc:docMk/>
            <pc:sldMk cId="2768099529" sldId="294"/>
            <ac:spMk id="162" creationId="{6EAAA1B9-2DDB-49C9-A037-A523D2F13C15}"/>
          </ac:spMkLst>
        </pc:spChg>
        <pc:grpChg chg="add">
          <ac:chgData name="Sartaj Bhuvaji" userId="fbd9a28f-0bce-47e7-bb22-42d9d1d08e98" providerId="ADAL" clId="{4AD220E0-08B4-47F3-9AF0-F59171B0C3A9}" dt="2024-03-10T23:44:24.517" v="389" actId="26606"/>
          <ac:grpSpMkLst>
            <pc:docMk/>
            <pc:sldMk cId="2768099529" sldId="294"/>
            <ac:grpSpMk id="30" creationId="{569E5994-073E-4708-B3E6-43BFED0CEB4C}"/>
          </ac:grpSpMkLst>
        </pc:grpChg>
        <pc:grpChg chg="add">
          <ac:chgData name="Sartaj Bhuvaji" userId="fbd9a28f-0bce-47e7-bb22-42d9d1d08e98" providerId="ADAL" clId="{4AD220E0-08B4-47F3-9AF0-F59171B0C3A9}" dt="2024-03-10T23:44:24.517" v="389" actId="26606"/>
          <ac:grpSpMkLst>
            <pc:docMk/>
            <pc:sldMk cId="2768099529" sldId="294"/>
            <ac:grpSpMk id="36" creationId="{DD81D498-EAA8-40F3-8230-AE4DEDA3830D}"/>
          </ac:grpSpMkLst>
        </pc:grpChg>
        <pc:grpChg chg="del">
          <ac:chgData name="Sartaj Bhuvaji" userId="fbd9a28f-0bce-47e7-bb22-42d9d1d08e98" providerId="ADAL" clId="{4AD220E0-08B4-47F3-9AF0-F59171B0C3A9}" dt="2024-03-10T23:41:45.676" v="308"/>
          <ac:grpSpMkLst>
            <pc:docMk/>
            <pc:sldMk cId="2768099529" sldId="294"/>
            <ac:grpSpMk id="164" creationId="{B441F8D5-EBCE-4FB9-91A9-3425971C1F99}"/>
          </ac:grpSpMkLst>
        </pc:grpChg>
        <pc:grpChg chg="del">
          <ac:chgData name="Sartaj Bhuvaji" userId="fbd9a28f-0bce-47e7-bb22-42d9d1d08e98" providerId="ADAL" clId="{4AD220E0-08B4-47F3-9AF0-F59171B0C3A9}" dt="2024-03-10T23:41:45.676" v="308"/>
          <ac:grpSpMkLst>
            <pc:docMk/>
            <pc:sldMk cId="2768099529" sldId="294"/>
            <ac:grpSpMk id="170" creationId="{08701F99-7E4C-4B92-A4B5-307CDFB7A4DE}"/>
          </ac:grpSpMkLst>
        </pc:grpChg>
        <pc:graphicFrameChg chg="mod modGraphic">
          <ac:chgData name="Sartaj Bhuvaji" userId="fbd9a28f-0bce-47e7-bb22-42d9d1d08e98" providerId="ADAL" clId="{4AD220E0-08B4-47F3-9AF0-F59171B0C3A9}" dt="2024-03-10T23:47:05.108" v="442" actId="1076"/>
          <ac:graphicFrameMkLst>
            <pc:docMk/>
            <pc:sldMk cId="2768099529" sldId="294"/>
            <ac:graphicFrameMk id="21" creationId="{D08AA277-88C5-7B29-B487-196E9409D5AF}"/>
          </ac:graphicFrameMkLst>
        </pc:graphicFrameChg>
      </pc:sldChg>
      <pc:sldChg chg="delSp modSp add del mod ord setBg delDesignElem">
        <pc:chgData name="Sartaj Bhuvaji" userId="fbd9a28f-0bce-47e7-bb22-42d9d1d08e98" providerId="ADAL" clId="{4AD220E0-08B4-47F3-9AF0-F59171B0C3A9}" dt="2024-03-10T23:32:01.840" v="146" actId="47"/>
        <pc:sldMkLst>
          <pc:docMk/>
          <pc:sldMk cId="3319207137" sldId="294"/>
        </pc:sldMkLst>
        <pc:spChg chg="mod">
          <ac:chgData name="Sartaj Bhuvaji" userId="fbd9a28f-0bce-47e7-bb22-42d9d1d08e98" providerId="ADAL" clId="{4AD220E0-08B4-47F3-9AF0-F59171B0C3A9}" dt="2024-03-10T23:31:33.524" v="140" actId="6549"/>
          <ac:spMkLst>
            <pc:docMk/>
            <pc:sldMk cId="3319207137" sldId="294"/>
            <ac:spMk id="51" creationId="{D578948E-554A-819D-74CC-66EEA15ABB6E}"/>
          </ac:spMkLst>
        </pc:spChg>
        <pc:spChg chg="del">
          <ac:chgData name="Sartaj Bhuvaji" userId="fbd9a28f-0bce-47e7-bb22-42d9d1d08e98" providerId="ADAL" clId="{4AD220E0-08B4-47F3-9AF0-F59171B0C3A9}" dt="2024-03-10T23:30:34.513" v="135"/>
          <ac:spMkLst>
            <pc:docMk/>
            <pc:sldMk cId="3319207137" sldId="294"/>
            <ac:spMk id="54" creationId="{1E020063-2385-44AC-BD67-258E1F0B9FCE}"/>
          </ac:spMkLst>
        </pc:spChg>
        <pc:spChg chg="del">
          <ac:chgData name="Sartaj Bhuvaji" userId="fbd9a28f-0bce-47e7-bb22-42d9d1d08e98" providerId="ADAL" clId="{4AD220E0-08B4-47F3-9AF0-F59171B0C3A9}" dt="2024-03-10T23:30:34.513" v="135"/>
          <ac:spMkLst>
            <pc:docMk/>
            <pc:sldMk cId="3319207137" sldId="294"/>
            <ac:spMk id="56" creationId="{7E014A0B-5338-4077-AFE9-A90D04D4492B}"/>
          </ac:spMkLst>
        </pc:spChg>
        <pc:grpChg chg="del">
          <ac:chgData name="Sartaj Bhuvaji" userId="fbd9a28f-0bce-47e7-bb22-42d9d1d08e98" providerId="ADAL" clId="{4AD220E0-08B4-47F3-9AF0-F59171B0C3A9}" dt="2024-03-10T23:30:34.513" v="135"/>
          <ac:grpSpMkLst>
            <pc:docMk/>
            <pc:sldMk cId="3319207137" sldId="294"/>
            <ac:grpSpMk id="58" creationId="{78127680-150F-4A90-9950-F66392578116}"/>
          </ac:grpSpMkLst>
        </pc:grpChg>
        <pc:grpChg chg="del">
          <ac:chgData name="Sartaj Bhuvaji" userId="fbd9a28f-0bce-47e7-bb22-42d9d1d08e98" providerId="ADAL" clId="{4AD220E0-08B4-47F3-9AF0-F59171B0C3A9}" dt="2024-03-10T23:30:34.513" v="135"/>
          <ac:grpSpMkLst>
            <pc:docMk/>
            <pc:sldMk cId="3319207137" sldId="294"/>
            <ac:grpSpMk id="64" creationId="{466920E5-8640-4C24-A775-8647637094A7}"/>
          </ac:grpSpMkLst>
        </pc:grpChg>
        <pc:graphicFrameChg chg="del">
          <ac:chgData name="Sartaj Bhuvaji" userId="fbd9a28f-0bce-47e7-bb22-42d9d1d08e98" providerId="ADAL" clId="{4AD220E0-08B4-47F3-9AF0-F59171B0C3A9}" dt="2024-03-10T23:31:04.097" v="138" actId="478"/>
          <ac:graphicFrameMkLst>
            <pc:docMk/>
            <pc:sldMk cId="3319207137" sldId="294"/>
            <ac:graphicFrameMk id="49" creationId="{7DE977EF-F813-C2A5-19A2-379FE86DB34D}"/>
          </ac:graphicFrameMkLst>
        </pc:graphicFrameChg>
      </pc:sldChg>
      <pc:sldChg chg="addSp delSp modSp add del mod ord setBg delAnim delDesignElem">
        <pc:chgData name="Sartaj Bhuvaji" userId="fbd9a28f-0bce-47e7-bb22-42d9d1d08e98" providerId="ADAL" clId="{4AD220E0-08B4-47F3-9AF0-F59171B0C3A9}" dt="2024-03-10T23:33:17.874" v="153" actId="47"/>
        <pc:sldMkLst>
          <pc:docMk/>
          <pc:sldMk cId="683459434" sldId="295"/>
        </pc:sldMkLst>
        <pc:spChg chg="del mod">
          <ac:chgData name="Sartaj Bhuvaji" userId="fbd9a28f-0bce-47e7-bb22-42d9d1d08e98" providerId="ADAL" clId="{4AD220E0-08B4-47F3-9AF0-F59171B0C3A9}" dt="2024-03-10T23:32:05.675" v="147" actId="478"/>
          <ac:spMkLst>
            <pc:docMk/>
            <pc:sldMk cId="683459434" sldId="295"/>
            <ac:spMk id="2" creationId="{7BD9B2D6-AE9F-D52E-14E8-8907C40C8650}"/>
          </ac:spMkLst>
        </pc:spChg>
        <pc:spChg chg="add del mod">
          <ac:chgData name="Sartaj Bhuvaji" userId="fbd9a28f-0bce-47e7-bb22-42d9d1d08e98" providerId="ADAL" clId="{4AD220E0-08B4-47F3-9AF0-F59171B0C3A9}" dt="2024-03-10T23:32:15.403" v="148" actId="478"/>
          <ac:spMkLst>
            <pc:docMk/>
            <pc:sldMk cId="683459434" sldId="295"/>
            <ac:spMk id="5" creationId="{F5F44686-0993-1A10-B985-7EB3AB3CEBA2}"/>
          </ac:spMkLst>
        </pc:spChg>
        <pc:spChg chg="add mod">
          <ac:chgData name="Sartaj Bhuvaji" userId="fbd9a28f-0bce-47e7-bb22-42d9d1d08e98" providerId="ADAL" clId="{4AD220E0-08B4-47F3-9AF0-F59171B0C3A9}" dt="2024-03-10T23:32:15.980" v="149"/>
          <ac:spMkLst>
            <pc:docMk/>
            <pc:sldMk cId="683459434" sldId="295"/>
            <ac:spMk id="6" creationId="{822B45F6-40EF-8540-868C-CF89343A07D6}"/>
          </ac:spMkLst>
        </pc:spChg>
        <pc:spChg chg="add mod">
          <ac:chgData name="Sartaj Bhuvaji" userId="fbd9a28f-0bce-47e7-bb22-42d9d1d08e98" providerId="ADAL" clId="{4AD220E0-08B4-47F3-9AF0-F59171B0C3A9}" dt="2024-03-10T23:32:15.980" v="149"/>
          <ac:spMkLst>
            <pc:docMk/>
            <pc:sldMk cId="683459434" sldId="295"/>
            <ac:spMk id="7" creationId="{971176C8-02F0-55AB-D65B-43B4789FD2E7}"/>
          </ac:spMkLst>
        </pc:spChg>
        <pc:spChg chg="add">
          <ac:chgData name="Sartaj Bhuvaji" userId="fbd9a28f-0bce-47e7-bb22-42d9d1d08e98" providerId="ADAL" clId="{4AD220E0-08B4-47F3-9AF0-F59171B0C3A9}" dt="2024-03-10T23:31:54.430" v="143" actId="26606"/>
          <ac:spMkLst>
            <pc:docMk/>
            <pc:sldMk cId="683459434" sldId="295"/>
            <ac:spMk id="9" creationId="{73A25D70-4A55-4F72-B9C5-A69CDBF4DB42}"/>
          </ac:spMkLst>
        </pc:spChg>
        <pc:spChg chg="add">
          <ac:chgData name="Sartaj Bhuvaji" userId="fbd9a28f-0bce-47e7-bb22-42d9d1d08e98" providerId="ADAL" clId="{4AD220E0-08B4-47F3-9AF0-F59171B0C3A9}" dt="2024-03-10T23:31:54.430" v="143" actId="26606"/>
          <ac:spMkLst>
            <pc:docMk/>
            <pc:sldMk cId="683459434" sldId="295"/>
            <ac:spMk id="11" creationId="{54957100-6D8B-4161-9F2F-C0A949EC84C4}"/>
          </ac:spMkLst>
        </pc:spChg>
        <pc:spChg chg="add mod">
          <ac:chgData name="Sartaj Bhuvaji" userId="fbd9a28f-0bce-47e7-bb22-42d9d1d08e98" providerId="ADAL" clId="{4AD220E0-08B4-47F3-9AF0-F59171B0C3A9}" dt="2024-03-10T23:32:50.160" v="152" actId="1076"/>
          <ac:spMkLst>
            <pc:docMk/>
            <pc:sldMk cId="683459434" sldId="295"/>
            <ac:spMk id="12" creationId="{8C94E871-6E5E-43F5-4452-B42081E8348F}"/>
          </ac:spMkLst>
        </pc:spChg>
        <pc:spChg chg="add">
          <ac:chgData name="Sartaj Bhuvaji" userId="fbd9a28f-0bce-47e7-bb22-42d9d1d08e98" providerId="ADAL" clId="{4AD220E0-08B4-47F3-9AF0-F59171B0C3A9}" dt="2024-03-10T23:31:54.430" v="143" actId="26606"/>
          <ac:spMkLst>
            <pc:docMk/>
            <pc:sldMk cId="683459434" sldId="295"/>
            <ac:spMk id="13" creationId="{0BD8B065-EE51-4AE2-A94C-86249998FD7B}"/>
          </ac:spMkLst>
        </pc:spChg>
        <pc:spChg chg="add mod">
          <ac:chgData name="Sartaj Bhuvaji" userId="fbd9a28f-0bce-47e7-bb22-42d9d1d08e98" providerId="ADAL" clId="{4AD220E0-08B4-47F3-9AF0-F59171B0C3A9}" dt="2024-03-10T23:32:44.626" v="151"/>
          <ac:spMkLst>
            <pc:docMk/>
            <pc:sldMk cId="683459434" sldId="295"/>
            <ac:spMk id="14" creationId="{236D71DA-7864-43F0-29CF-09B98779004D}"/>
          </ac:spMkLst>
        </pc:spChg>
        <pc:spChg chg="add mod">
          <ac:chgData name="Sartaj Bhuvaji" userId="fbd9a28f-0bce-47e7-bb22-42d9d1d08e98" providerId="ADAL" clId="{4AD220E0-08B4-47F3-9AF0-F59171B0C3A9}" dt="2024-03-10T23:32:44.626" v="151"/>
          <ac:spMkLst>
            <pc:docMk/>
            <pc:sldMk cId="683459434" sldId="295"/>
            <ac:spMk id="20" creationId="{AE70B633-99A0-B25D-3FF4-9767689F161A}"/>
          </ac:spMkLst>
        </pc:spChg>
        <pc:spChg chg="del">
          <ac:chgData name="Sartaj Bhuvaji" userId="fbd9a28f-0bce-47e7-bb22-42d9d1d08e98" providerId="ADAL" clId="{4AD220E0-08B4-47F3-9AF0-F59171B0C3A9}" dt="2024-03-10T23:31:43.509" v="142"/>
          <ac:spMkLst>
            <pc:docMk/>
            <pc:sldMk cId="683459434" sldId="295"/>
            <ac:spMk id="76" creationId="{A8DB9CD9-59B1-4D73-BC4C-98796A48EF9B}"/>
          </ac:spMkLst>
        </pc:spChg>
        <pc:spChg chg="del">
          <ac:chgData name="Sartaj Bhuvaji" userId="fbd9a28f-0bce-47e7-bb22-42d9d1d08e98" providerId="ADAL" clId="{4AD220E0-08B4-47F3-9AF0-F59171B0C3A9}" dt="2024-03-10T23:31:43.509" v="142"/>
          <ac:spMkLst>
            <pc:docMk/>
            <pc:sldMk cId="683459434" sldId="295"/>
            <ac:spMk id="78" creationId="{8874A6A9-41FF-4E33-AFA8-F9F81436A59E}"/>
          </ac:spMkLst>
        </pc:spChg>
        <pc:grpChg chg="add">
          <ac:chgData name="Sartaj Bhuvaji" userId="fbd9a28f-0bce-47e7-bb22-42d9d1d08e98" providerId="ADAL" clId="{4AD220E0-08B4-47F3-9AF0-F59171B0C3A9}" dt="2024-03-10T23:31:54.430" v="143" actId="26606"/>
          <ac:grpSpMkLst>
            <pc:docMk/>
            <pc:sldMk cId="683459434" sldId="295"/>
            <ac:grpSpMk id="15" creationId="{18999293-B054-4B57-A26F-D04C2BB11338}"/>
          </ac:grpSpMkLst>
        </pc:grpChg>
        <pc:grpChg chg="add">
          <ac:chgData name="Sartaj Bhuvaji" userId="fbd9a28f-0bce-47e7-bb22-42d9d1d08e98" providerId="ADAL" clId="{4AD220E0-08B4-47F3-9AF0-F59171B0C3A9}" dt="2024-03-10T23:31:54.430" v="143" actId="26606"/>
          <ac:grpSpMkLst>
            <pc:docMk/>
            <pc:sldMk cId="683459434" sldId="295"/>
            <ac:grpSpMk id="21" creationId="{761945C4-D997-42F3-B59A-984CF0066715}"/>
          </ac:grpSpMkLst>
        </pc:grpChg>
        <pc:grpChg chg="del">
          <ac:chgData name="Sartaj Bhuvaji" userId="fbd9a28f-0bce-47e7-bb22-42d9d1d08e98" providerId="ADAL" clId="{4AD220E0-08B4-47F3-9AF0-F59171B0C3A9}" dt="2024-03-10T23:31:43.509" v="142"/>
          <ac:grpSpMkLst>
            <pc:docMk/>
            <pc:sldMk cId="683459434" sldId="295"/>
            <ac:grpSpMk id="80" creationId="{721D730E-1F97-4071-B143-B05E6D2599BC}"/>
          </ac:grpSpMkLst>
        </pc:grpChg>
        <pc:graphicFrameChg chg="add mod">
          <ac:chgData name="Sartaj Bhuvaji" userId="fbd9a28f-0bce-47e7-bb22-42d9d1d08e98" providerId="ADAL" clId="{4AD220E0-08B4-47F3-9AF0-F59171B0C3A9}" dt="2024-03-10T23:32:15.980" v="149"/>
          <ac:graphicFrameMkLst>
            <pc:docMk/>
            <pc:sldMk cId="683459434" sldId="295"/>
            <ac:graphicFrameMk id="8" creationId="{01C515BC-1A8F-D9D4-6CC6-89ECA857D9D3}"/>
          </ac:graphicFrameMkLst>
        </pc:graphicFrameChg>
        <pc:graphicFrameChg chg="add mod">
          <ac:chgData name="Sartaj Bhuvaji" userId="fbd9a28f-0bce-47e7-bb22-42d9d1d08e98" providerId="ADAL" clId="{4AD220E0-08B4-47F3-9AF0-F59171B0C3A9}" dt="2024-03-10T23:32:31.408" v="150"/>
          <ac:graphicFrameMkLst>
            <pc:docMk/>
            <pc:sldMk cId="683459434" sldId="295"/>
            <ac:graphicFrameMk id="10" creationId="{E4806580-E065-2F3E-444F-F3A32C626201}"/>
          </ac:graphicFrameMkLst>
        </pc:graphicFrameChg>
      </pc:sldChg>
      <pc:sldChg chg="addSp delSp add del setBg delDesignElem">
        <pc:chgData name="Sartaj Bhuvaji" userId="fbd9a28f-0bce-47e7-bb22-42d9d1d08e98" providerId="ADAL" clId="{4AD220E0-08B4-47F3-9AF0-F59171B0C3A9}" dt="2024-03-11T15:11:19.368" v="3257" actId="47"/>
        <pc:sldMkLst>
          <pc:docMk/>
          <pc:sldMk cId="1765150666" sldId="295"/>
        </pc:sldMkLst>
        <pc:spChg chg="add del">
          <ac:chgData name="Sartaj Bhuvaji" userId="fbd9a28f-0bce-47e7-bb22-42d9d1d08e98" providerId="ADAL" clId="{4AD220E0-08B4-47F3-9AF0-F59171B0C3A9}" dt="2024-03-11T14:49:30.504" v="2168"/>
          <ac:spMkLst>
            <pc:docMk/>
            <pc:sldMk cId="1765150666" sldId="295"/>
            <ac:spMk id="2055" creationId="{D1942232-83D0-49E2-AF9B-1F97E3C1EF8E}"/>
          </ac:spMkLst>
        </pc:spChg>
        <pc:spChg chg="add del">
          <ac:chgData name="Sartaj Bhuvaji" userId="fbd9a28f-0bce-47e7-bb22-42d9d1d08e98" providerId="ADAL" clId="{4AD220E0-08B4-47F3-9AF0-F59171B0C3A9}" dt="2024-03-11T14:49:30.504" v="2168"/>
          <ac:spMkLst>
            <pc:docMk/>
            <pc:sldMk cId="1765150666" sldId="295"/>
            <ac:spMk id="2057" creationId="{E9E70D72-6E23-4015-A4A6-85C120C19167}"/>
          </ac:spMkLst>
        </pc:spChg>
        <pc:grpChg chg="add del">
          <ac:chgData name="Sartaj Bhuvaji" userId="fbd9a28f-0bce-47e7-bb22-42d9d1d08e98" providerId="ADAL" clId="{4AD220E0-08B4-47F3-9AF0-F59171B0C3A9}" dt="2024-03-11T14:49:30.504" v="2168"/>
          <ac:grpSpMkLst>
            <pc:docMk/>
            <pc:sldMk cId="1765150666" sldId="295"/>
            <ac:grpSpMk id="2052" creationId="{C78D9229-E61D-4FEE-8321-2F8B64A8CADF}"/>
          </ac:grpSpMkLst>
        </pc:grpChg>
        <pc:grpChg chg="add del">
          <ac:chgData name="Sartaj Bhuvaji" userId="fbd9a28f-0bce-47e7-bb22-42d9d1d08e98" providerId="ADAL" clId="{4AD220E0-08B4-47F3-9AF0-F59171B0C3A9}" dt="2024-03-11T14:49:30.504" v="2168"/>
          <ac:grpSpMkLst>
            <pc:docMk/>
            <pc:sldMk cId="1765150666" sldId="295"/>
            <ac:grpSpMk id="2059" creationId="{C28A977F-B603-4D81-B0FC-C8DE048A7931}"/>
          </ac:grpSpMkLst>
        </pc:grpChg>
      </pc:sldChg>
    </pc:docChg>
  </pc:docChgLst>
  <pc:docChgLst>
    <pc:chgData name="Prachitee Chouhan" userId="S::pchouhan@seattleu.edu::fd29b6c1-575f-420b-ad8d-e96d4b3038bb" providerId="AD" clId="Web-{E6083E6E-E3D6-7CF5-1208-8ECCAB6F6FEA}"/>
    <pc:docChg chg="addSld modSld">
      <pc:chgData name="Prachitee Chouhan" userId="S::pchouhan@seattleu.edu::fd29b6c1-575f-420b-ad8d-e96d4b3038bb" providerId="AD" clId="Web-{E6083E6E-E3D6-7CF5-1208-8ECCAB6F6FEA}" dt="2024-03-17T17:49:22.282" v="8"/>
      <pc:docMkLst>
        <pc:docMk/>
      </pc:docMkLst>
      <pc:sldChg chg="modSp">
        <pc:chgData name="Prachitee Chouhan" userId="S::pchouhan@seattleu.edu::fd29b6c1-575f-420b-ad8d-e96d4b3038bb" providerId="AD" clId="Web-{E6083E6E-E3D6-7CF5-1208-8ECCAB6F6FEA}" dt="2024-03-17T17:48:59.703" v="3" actId="1076"/>
        <pc:sldMkLst>
          <pc:docMk/>
          <pc:sldMk cId="3316648247" sldId="258"/>
        </pc:sldMkLst>
        <pc:picChg chg="mod">
          <ac:chgData name="Prachitee Chouhan" userId="S::pchouhan@seattleu.edu::fd29b6c1-575f-420b-ad8d-e96d4b3038bb" providerId="AD" clId="Web-{E6083E6E-E3D6-7CF5-1208-8ECCAB6F6FEA}" dt="2024-03-17T17:48:59.703" v="3" actId="1076"/>
          <ac:picMkLst>
            <pc:docMk/>
            <pc:sldMk cId="3316648247" sldId="258"/>
            <ac:picMk id="9" creationId="{63D40B10-E062-3E8A-25F5-0A83FB4F63F5}"/>
          </ac:picMkLst>
        </pc:picChg>
      </pc:sldChg>
      <pc:sldChg chg="addSp delSp modSp new mod setBg">
        <pc:chgData name="Prachitee Chouhan" userId="S::pchouhan@seattleu.edu::fd29b6c1-575f-420b-ad8d-e96d4b3038bb" providerId="AD" clId="Web-{E6083E6E-E3D6-7CF5-1208-8ECCAB6F6FEA}" dt="2024-03-17T17:49:22.282" v="8"/>
        <pc:sldMkLst>
          <pc:docMk/>
          <pc:sldMk cId="2374416296" sldId="295"/>
        </pc:sldMkLst>
        <pc:spChg chg="del mod">
          <ac:chgData name="Prachitee Chouhan" userId="S::pchouhan@seattleu.edu::fd29b6c1-575f-420b-ad8d-e96d4b3038bb" providerId="AD" clId="Web-{E6083E6E-E3D6-7CF5-1208-8ECCAB6F6FEA}" dt="2024-03-17T17:49:22.282" v="8"/>
          <ac:spMkLst>
            <pc:docMk/>
            <pc:sldMk cId="2374416296" sldId="295"/>
            <ac:spMk id="2" creationId="{A31DD216-2E30-5DA4-7928-AB56DE2C76C8}"/>
          </ac:spMkLst>
        </pc:spChg>
        <pc:spChg chg="del mod">
          <ac:chgData name="Prachitee Chouhan" userId="S::pchouhan@seattleu.edu::fd29b6c1-575f-420b-ad8d-e96d4b3038bb" providerId="AD" clId="Web-{E6083E6E-E3D6-7CF5-1208-8ECCAB6F6FEA}" dt="2024-03-17T17:49:22.282" v="8"/>
          <ac:spMkLst>
            <pc:docMk/>
            <pc:sldMk cId="2374416296" sldId="295"/>
            <ac:spMk id="3" creationId="{E434B8B1-AB2F-C54D-C839-B4D032427D25}"/>
          </ac:spMkLst>
        </pc:spChg>
        <pc:spChg chg="mod ord">
          <ac:chgData name="Prachitee Chouhan" userId="S::pchouhan@seattleu.edu::fd29b6c1-575f-420b-ad8d-e96d4b3038bb" providerId="AD" clId="Web-{E6083E6E-E3D6-7CF5-1208-8ECCAB6F6FEA}" dt="2024-03-17T17:49:22.282" v="8"/>
          <ac:spMkLst>
            <pc:docMk/>
            <pc:sldMk cId="2374416296" sldId="295"/>
            <ac:spMk id="4" creationId="{DB85FBBE-90DA-6073-F00D-C2665BB970C8}"/>
          </ac:spMkLst>
        </pc:spChg>
        <pc:spChg chg="add del">
          <ac:chgData name="Prachitee Chouhan" userId="S::pchouhan@seattleu.edu::fd29b6c1-575f-420b-ad8d-e96d4b3038bb" providerId="AD" clId="Web-{E6083E6E-E3D6-7CF5-1208-8ECCAB6F6FEA}" dt="2024-03-17T17:49:22.266" v="7"/>
          <ac:spMkLst>
            <pc:docMk/>
            <pc:sldMk cId="2374416296" sldId="295"/>
            <ac:spMk id="11" creationId="{FE1EC756-41E9-4FD6-AD48-EF46A28137B7}"/>
          </ac:spMkLst>
        </pc:spChg>
        <pc:spChg chg="add del">
          <ac:chgData name="Prachitee Chouhan" userId="S::pchouhan@seattleu.edu::fd29b6c1-575f-420b-ad8d-e96d4b3038bb" providerId="AD" clId="Web-{E6083E6E-E3D6-7CF5-1208-8ECCAB6F6FEA}" dt="2024-03-17T17:49:22.266" v="7"/>
          <ac:spMkLst>
            <pc:docMk/>
            <pc:sldMk cId="2374416296" sldId="295"/>
            <ac:spMk id="13" creationId="{E66F6371-9EA5-9354-29DC-1D07B921F79C}"/>
          </ac:spMkLst>
        </pc:spChg>
        <pc:picChg chg="add mod ord">
          <ac:chgData name="Prachitee Chouhan" userId="S::pchouhan@seattleu.edu::fd29b6c1-575f-420b-ad8d-e96d4b3038bb" providerId="AD" clId="Web-{E6083E6E-E3D6-7CF5-1208-8ECCAB6F6FEA}" dt="2024-03-17T17:49:22.282" v="8"/>
          <ac:picMkLst>
            <pc:docMk/>
            <pc:sldMk cId="2374416296" sldId="295"/>
            <ac:picMk id="6" creationId="{D0AC579D-5B3C-7870-DE22-08DA94373D04}"/>
          </ac:picMkLst>
        </pc:picChg>
      </pc:sldChg>
    </pc:docChg>
  </pc:docChgLst>
  <pc:docChgLst>
    <pc:chgData name="Madhuroopa Irukulla" userId="S::mirukulla@seattleu.edu::08ad6f6a-bf7f-4353-8a8b-1b89066b7134" providerId="AD" clId="Web-{8ADF8956-3A52-41CE-A893-FCFFB7DD0293}"/>
    <pc:docChg chg="modSld">
      <pc:chgData name="Madhuroopa Irukulla" userId="S::mirukulla@seattleu.edu::08ad6f6a-bf7f-4353-8a8b-1b89066b7134" providerId="AD" clId="Web-{8ADF8956-3A52-41CE-A893-FCFFB7DD0293}" dt="2024-03-07T00:14:28.705" v="192" actId="20577"/>
      <pc:docMkLst>
        <pc:docMk/>
      </pc:docMkLst>
      <pc:sldChg chg="modSp modNotes">
        <pc:chgData name="Madhuroopa Irukulla" userId="S::mirukulla@seattleu.edu::08ad6f6a-bf7f-4353-8a8b-1b89066b7134" providerId="AD" clId="Web-{8ADF8956-3A52-41CE-A893-FCFFB7DD0293}" dt="2024-03-07T00:14:28.705" v="192" actId="20577"/>
        <pc:sldMkLst>
          <pc:docMk/>
          <pc:sldMk cId="4010405960" sldId="286"/>
        </pc:sldMkLst>
        <pc:spChg chg="mod">
          <ac:chgData name="Madhuroopa Irukulla" userId="S::mirukulla@seattleu.edu::08ad6f6a-bf7f-4353-8a8b-1b89066b7134" providerId="AD" clId="Web-{8ADF8956-3A52-41CE-A893-FCFFB7DD0293}" dt="2024-03-07T00:14:28.705" v="192" actId="20577"/>
          <ac:spMkLst>
            <pc:docMk/>
            <pc:sldMk cId="4010405960" sldId="286"/>
            <ac:spMk id="3" creationId="{D3673BD9-CB85-0DAF-7618-E3DB183E1583}"/>
          </ac:spMkLst>
        </pc:spChg>
      </pc:sldChg>
      <pc:sldChg chg="modNotes">
        <pc:chgData name="Madhuroopa Irukulla" userId="S::mirukulla@seattleu.edu::08ad6f6a-bf7f-4353-8a8b-1b89066b7134" providerId="AD" clId="Web-{8ADF8956-3A52-41CE-A893-FCFFB7DD0293}" dt="2024-03-07T00:09:11.780" v="17"/>
        <pc:sldMkLst>
          <pc:docMk/>
          <pc:sldMk cId="2286138337" sldId="287"/>
        </pc:sldMkLst>
      </pc:sldChg>
    </pc:docChg>
  </pc:docChgLst>
  <pc:docChgLst>
    <pc:chgData name="Prachitee Chouhan" userId="fd29b6c1-575f-420b-ad8d-e96d4b3038bb" providerId="ADAL" clId="{CB04E61C-2E92-CA40-AC82-24B5EB862500}"/>
    <pc:docChg chg="undo custSel addSld delSld modSld">
      <pc:chgData name="Prachitee Chouhan" userId="fd29b6c1-575f-420b-ad8d-e96d4b3038bb" providerId="ADAL" clId="{CB04E61C-2E92-CA40-AC82-24B5EB862500}" dt="2024-03-06T04:44:59.448" v="922" actId="2696"/>
      <pc:docMkLst>
        <pc:docMk/>
      </pc:docMkLst>
      <pc:sldChg chg="addSp delSp modSp mod setBg addAnim delAnim setClrOvrMap">
        <pc:chgData name="Prachitee Chouhan" userId="fd29b6c1-575f-420b-ad8d-e96d4b3038bb" providerId="ADAL" clId="{CB04E61C-2E92-CA40-AC82-24B5EB862500}" dt="2024-03-06T04:44:25.127" v="921"/>
        <pc:sldMkLst>
          <pc:docMk/>
          <pc:sldMk cId="1268786723" sldId="256"/>
        </pc:sldMkLst>
        <pc:spChg chg="mod">
          <ac:chgData name="Prachitee Chouhan" userId="fd29b6c1-575f-420b-ad8d-e96d4b3038bb" providerId="ADAL" clId="{CB04E61C-2E92-CA40-AC82-24B5EB862500}" dt="2024-02-27T01:05:35.276" v="425" actId="26606"/>
          <ac:spMkLst>
            <pc:docMk/>
            <pc:sldMk cId="1268786723" sldId="256"/>
            <ac:spMk id="2" creationId="{9978F1A9-9821-F6A9-1A8C-DAAB9471D632}"/>
          </ac:spMkLst>
        </pc:spChg>
        <pc:spChg chg="mod">
          <ac:chgData name="Prachitee Chouhan" userId="fd29b6c1-575f-420b-ad8d-e96d4b3038bb" providerId="ADAL" clId="{CB04E61C-2E92-CA40-AC82-24B5EB862500}" dt="2024-02-27T01:05:35.276" v="425" actId="26606"/>
          <ac:spMkLst>
            <pc:docMk/>
            <pc:sldMk cId="1268786723" sldId="256"/>
            <ac:spMk id="3" creationId="{0FA979F9-A437-DF4B-5A97-C0956CA0F81C}"/>
          </ac:spMkLst>
        </pc:spChg>
        <pc:spChg chg="add del mod">
          <ac:chgData name="Prachitee Chouhan" userId="fd29b6c1-575f-420b-ad8d-e96d4b3038bb" providerId="ADAL" clId="{CB04E61C-2E92-CA40-AC82-24B5EB862500}" dt="2024-03-06T04:44:25.127" v="921"/>
          <ac:spMkLst>
            <pc:docMk/>
            <pc:sldMk cId="1268786723" sldId="256"/>
            <ac:spMk id="4" creationId="{BB5B1635-85B7-B762-9F26-877652EFEC8D}"/>
          </ac:spMkLst>
        </pc:spChg>
        <pc:spChg chg="add mod">
          <ac:chgData name="Prachitee Chouhan" userId="fd29b6c1-575f-420b-ad8d-e96d4b3038bb" providerId="ADAL" clId="{CB04E61C-2E92-CA40-AC82-24B5EB862500}" dt="2024-03-06T04:44:02.965" v="920"/>
          <ac:spMkLst>
            <pc:docMk/>
            <pc:sldMk cId="1268786723" sldId="256"/>
            <ac:spMk id="5" creationId="{41F37A52-D453-ACB3-6BAE-8B72939CE61B}"/>
          </ac:spMkLst>
        </pc:spChg>
        <pc:spChg chg="add">
          <ac:chgData name="Prachitee Chouhan" userId="fd29b6c1-575f-420b-ad8d-e96d4b3038bb" providerId="ADAL" clId="{CB04E61C-2E92-CA40-AC82-24B5EB862500}" dt="2024-02-27T01:05:35.276" v="425" actId="26606"/>
          <ac:spMkLst>
            <pc:docMk/>
            <pc:sldMk cId="1268786723" sldId="256"/>
            <ac:spMk id="8" creationId="{A32DDDDB-B463-1544-2E45-5A46CF440858}"/>
          </ac:spMkLst>
        </pc:spChg>
        <pc:spChg chg="add del">
          <ac:chgData name="Prachitee Chouhan" userId="fd29b6c1-575f-420b-ad8d-e96d4b3038bb" providerId="ADAL" clId="{CB04E61C-2E92-CA40-AC82-24B5EB862500}" dt="2024-02-27T01:05:05.057" v="422" actId="26606"/>
          <ac:spMkLst>
            <pc:docMk/>
            <pc:sldMk cId="1268786723" sldId="256"/>
            <ac:spMk id="9" creationId="{88D74A45-8C44-4D66-9253-B2B25C223ABE}"/>
          </ac:spMkLst>
        </pc:spChg>
        <pc:spChg chg="add">
          <ac:chgData name="Prachitee Chouhan" userId="fd29b6c1-575f-420b-ad8d-e96d4b3038bb" providerId="ADAL" clId="{CB04E61C-2E92-CA40-AC82-24B5EB862500}" dt="2024-02-27T01:05:35.276" v="425" actId="26606"/>
          <ac:spMkLst>
            <pc:docMk/>
            <pc:sldMk cId="1268786723" sldId="256"/>
            <ac:spMk id="10" creationId="{00119797-EECC-175B-72BF-C218A213566A}"/>
          </ac:spMkLst>
        </pc:spChg>
        <pc:spChg chg="add del">
          <ac:chgData name="Prachitee Chouhan" userId="fd29b6c1-575f-420b-ad8d-e96d4b3038bb" providerId="ADAL" clId="{CB04E61C-2E92-CA40-AC82-24B5EB862500}" dt="2024-02-27T01:05:05.057" v="422" actId="26606"/>
          <ac:spMkLst>
            <pc:docMk/>
            <pc:sldMk cId="1268786723" sldId="256"/>
            <ac:spMk id="11" creationId="{F489C2E0-4895-4B72-85EA-7EE9FAFFDC7E}"/>
          </ac:spMkLst>
        </pc:spChg>
        <pc:spChg chg="add">
          <ac:chgData name="Prachitee Chouhan" userId="fd29b6c1-575f-420b-ad8d-e96d4b3038bb" providerId="ADAL" clId="{CB04E61C-2E92-CA40-AC82-24B5EB862500}" dt="2024-02-27T01:05:35.276" v="425" actId="26606"/>
          <ac:spMkLst>
            <pc:docMk/>
            <pc:sldMk cId="1268786723" sldId="256"/>
            <ac:spMk id="12" creationId="{2D326DB0-D290-E656-7866-713DA14FC667}"/>
          </ac:spMkLst>
        </pc:spChg>
        <pc:spChg chg="add del">
          <ac:chgData name="Prachitee Chouhan" userId="fd29b6c1-575f-420b-ad8d-e96d4b3038bb" providerId="ADAL" clId="{CB04E61C-2E92-CA40-AC82-24B5EB862500}" dt="2024-02-27T01:05:35.271" v="424" actId="26606"/>
          <ac:spMkLst>
            <pc:docMk/>
            <pc:sldMk cId="1268786723" sldId="256"/>
            <ac:spMk id="13" creationId="{71B2258F-86CA-4D4D-8270-BC05FCDEBFB3}"/>
          </ac:spMkLst>
        </pc:spChg>
        <pc:spChg chg="add">
          <ac:chgData name="Prachitee Chouhan" userId="fd29b6c1-575f-420b-ad8d-e96d4b3038bb" providerId="ADAL" clId="{CB04E61C-2E92-CA40-AC82-24B5EB862500}" dt="2024-02-27T01:05:35.276" v="425" actId="26606"/>
          <ac:spMkLst>
            <pc:docMk/>
            <pc:sldMk cId="1268786723" sldId="256"/>
            <ac:spMk id="16" creationId="{52F5323D-1D78-58B7-40E4-489E233D8B7D}"/>
          </ac:spMkLst>
        </pc:spChg>
        <pc:picChg chg="add del">
          <ac:chgData name="Prachitee Chouhan" userId="fd29b6c1-575f-420b-ad8d-e96d4b3038bb" providerId="ADAL" clId="{CB04E61C-2E92-CA40-AC82-24B5EB862500}" dt="2024-02-27T01:05:05.057" v="422" actId="26606"/>
          <ac:picMkLst>
            <pc:docMk/>
            <pc:sldMk cId="1268786723" sldId="256"/>
            <ac:picMk id="5" creationId="{F43C212F-F90F-D639-38F3-A542C9B2B633}"/>
          </ac:picMkLst>
        </pc:picChg>
        <pc:picChg chg="add del">
          <ac:chgData name="Prachitee Chouhan" userId="fd29b6c1-575f-420b-ad8d-e96d4b3038bb" providerId="ADAL" clId="{CB04E61C-2E92-CA40-AC82-24B5EB862500}" dt="2024-02-27T01:05:35.271" v="424" actId="26606"/>
          <ac:picMkLst>
            <pc:docMk/>
            <pc:sldMk cId="1268786723" sldId="256"/>
            <ac:picMk id="14" creationId="{490725C4-11A9-1D7A-CE82-801B19FA010C}"/>
          </ac:picMkLst>
        </pc:picChg>
      </pc:sldChg>
      <pc:sldChg chg="addSp delSp modSp new del mod setBg">
        <pc:chgData name="Prachitee Chouhan" userId="fd29b6c1-575f-420b-ad8d-e96d4b3038bb" providerId="ADAL" clId="{CB04E61C-2E92-CA40-AC82-24B5EB862500}" dt="2024-02-27T01:05:45.851" v="426" actId="2696"/>
        <pc:sldMkLst>
          <pc:docMk/>
          <pc:sldMk cId="2685979311" sldId="257"/>
        </pc:sldMkLst>
        <pc:spChg chg="mod">
          <ac:chgData name="Prachitee Chouhan" userId="fd29b6c1-575f-420b-ad8d-e96d4b3038bb" providerId="ADAL" clId="{CB04E61C-2E92-CA40-AC82-24B5EB862500}" dt="2024-02-27T01:04:47.094" v="419" actId="26606"/>
          <ac:spMkLst>
            <pc:docMk/>
            <pc:sldMk cId="2685979311" sldId="257"/>
            <ac:spMk id="2" creationId="{B2E68581-9EE0-CEAB-9C7C-D59FEF183033}"/>
          </ac:spMkLst>
        </pc:spChg>
        <pc:spChg chg="add del">
          <ac:chgData name="Prachitee Chouhan" userId="fd29b6c1-575f-420b-ad8d-e96d4b3038bb" providerId="ADAL" clId="{CB04E61C-2E92-CA40-AC82-24B5EB862500}" dt="2024-02-27T01:04:47.094" v="419" actId="26606"/>
          <ac:spMkLst>
            <pc:docMk/>
            <pc:sldMk cId="2685979311" sldId="257"/>
            <ac:spMk id="3" creationId="{ADB3E1FA-4501-D78A-BD76-E573EDDCD792}"/>
          </ac:spMkLst>
        </pc:spChg>
        <pc:spChg chg="add del">
          <ac:chgData name="Prachitee Chouhan" userId="fd29b6c1-575f-420b-ad8d-e96d4b3038bb" providerId="ADAL" clId="{CB04E61C-2E92-CA40-AC82-24B5EB862500}" dt="2024-02-27T01:04:47.088" v="418" actId="26606"/>
          <ac:spMkLst>
            <pc:docMk/>
            <pc:sldMk cId="2685979311" sldId="257"/>
            <ac:spMk id="9" creationId="{0671A8AE-40A1-4631-A6B8-581AFF065482}"/>
          </ac:spMkLst>
        </pc:spChg>
        <pc:spChg chg="add del">
          <ac:chgData name="Prachitee Chouhan" userId="fd29b6c1-575f-420b-ad8d-e96d4b3038bb" providerId="ADAL" clId="{CB04E61C-2E92-CA40-AC82-24B5EB862500}" dt="2024-02-27T01:04:47.088" v="418" actId="26606"/>
          <ac:spMkLst>
            <pc:docMk/>
            <pc:sldMk cId="2685979311" sldId="257"/>
            <ac:spMk id="11" creationId="{AB58EF07-17C2-48CF-ABB0-EEF1F17CB8F0}"/>
          </ac:spMkLst>
        </pc:spChg>
        <pc:spChg chg="add del">
          <ac:chgData name="Prachitee Chouhan" userId="fd29b6c1-575f-420b-ad8d-e96d4b3038bb" providerId="ADAL" clId="{CB04E61C-2E92-CA40-AC82-24B5EB862500}" dt="2024-02-27T01:04:47.088" v="418" actId="26606"/>
          <ac:spMkLst>
            <pc:docMk/>
            <pc:sldMk cId="2685979311" sldId="257"/>
            <ac:spMk id="13" creationId="{AF2F604E-43BE-4DC3-B983-E071523364F8}"/>
          </ac:spMkLst>
        </pc:spChg>
        <pc:spChg chg="add del">
          <ac:chgData name="Prachitee Chouhan" userId="fd29b6c1-575f-420b-ad8d-e96d4b3038bb" providerId="ADAL" clId="{CB04E61C-2E92-CA40-AC82-24B5EB862500}" dt="2024-02-27T01:04:47.088" v="418" actId="26606"/>
          <ac:spMkLst>
            <pc:docMk/>
            <pc:sldMk cId="2685979311" sldId="257"/>
            <ac:spMk id="15" creationId="{08C9B587-E65E-4B52-B37C-ABEBB6E87928}"/>
          </ac:spMkLst>
        </pc:spChg>
        <pc:spChg chg="add">
          <ac:chgData name="Prachitee Chouhan" userId="fd29b6c1-575f-420b-ad8d-e96d4b3038bb" providerId="ADAL" clId="{CB04E61C-2E92-CA40-AC82-24B5EB862500}" dt="2024-02-27T01:04:47.094" v="419" actId="26606"/>
          <ac:spMkLst>
            <pc:docMk/>
            <pc:sldMk cId="2685979311" sldId="257"/>
            <ac:spMk id="17" creationId="{88D74A45-8C44-4D66-9253-B2B25C223ABE}"/>
          </ac:spMkLst>
        </pc:spChg>
        <pc:spChg chg="add">
          <ac:chgData name="Prachitee Chouhan" userId="fd29b6c1-575f-420b-ad8d-e96d4b3038bb" providerId="ADAL" clId="{CB04E61C-2E92-CA40-AC82-24B5EB862500}" dt="2024-02-27T01:04:47.094" v="419" actId="26606"/>
          <ac:spMkLst>
            <pc:docMk/>
            <pc:sldMk cId="2685979311" sldId="257"/>
            <ac:spMk id="19" creationId="{F489C2E0-4895-4B72-85EA-7EE9FAFFDC7E}"/>
          </ac:spMkLst>
        </pc:spChg>
        <pc:picChg chg="add del">
          <ac:chgData name="Prachitee Chouhan" userId="fd29b6c1-575f-420b-ad8d-e96d4b3038bb" providerId="ADAL" clId="{CB04E61C-2E92-CA40-AC82-24B5EB862500}" dt="2024-02-27T01:04:47.088" v="418" actId="26606"/>
          <ac:picMkLst>
            <pc:docMk/>
            <pc:sldMk cId="2685979311" sldId="257"/>
            <ac:picMk id="5" creationId="{8CAC6338-40EA-A7F4-81DD-8575B1636CDD}"/>
          </ac:picMkLst>
        </pc:picChg>
        <pc:picChg chg="add">
          <ac:chgData name="Prachitee Chouhan" userId="fd29b6c1-575f-420b-ad8d-e96d4b3038bb" providerId="ADAL" clId="{CB04E61C-2E92-CA40-AC82-24B5EB862500}" dt="2024-02-27T01:04:47.094" v="419" actId="26606"/>
          <ac:picMkLst>
            <pc:docMk/>
            <pc:sldMk cId="2685979311" sldId="257"/>
            <ac:picMk id="18" creationId="{1042B3AB-55F6-8A8E-366E-2F4E9ECD009A}"/>
          </ac:picMkLst>
        </pc:picChg>
      </pc:sldChg>
      <pc:sldChg chg="addSp delSp modSp new mod">
        <pc:chgData name="Prachitee Chouhan" userId="fd29b6c1-575f-420b-ad8d-e96d4b3038bb" providerId="ADAL" clId="{CB04E61C-2E92-CA40-AC82-24B5EB862500}" dt="2024-03-06T04:44:25.127" v="921"/>
        <pc:sldMkLst>
          <pc:docMk/>
          <pc:sldMk cId="3316648247" sldId="258"/>
        </pc:sldMkLst>
        <pc:spChg chg="mod">
          <ac:chgData name="Prachitee Chouhan" userId="fd29b6c1-575f-420b-ad8d-e96d4b3038bb" providerId="ADAL" clId="{CB04E61C-2E92-CA40-AC82-24B5EB862500}" dt="2024-02-28T19:45:49.142" v="759" actId="26606"/>
          <ac:spMkLst>
            <pc:docMk/>
            <pc:sldMk cId="3316648247" sldId="258"/>
            <ac:spMk id="2" creationId="{5C34B52E-3A16-1495-6F50-4ADDFD79D86F}"/>
          </ac:spMkLst>
        </pc:spChg>
        <pc:spChg chg="add del mod">
          <ac:chgData name="Prachitee Chouhan" userId="fd29b6c1-575f-420b-ad8d-e96d4b3038bb" providerId="ADAL" clId="{CB04E61C-2E92-CA40-AC82-24B5EB862500}" dt="2024-03-06T04:44:25.127" v="921"/>
          <ac:spMkLst>
            <pc:docMk/>
            <pc:sldMk cId="3316648247" sldId="258"/>
            <ac:spMk id="3" creationId="{4225A710-4E1E-2295-C26B-B6CE9B645F06}"/>
          </ac:spMkLst>
        </pc:spChg>
        <pc:spChg chg="del">
          <ac:chgData name="Prachitee Chouhan" userId="fd29b6c1-575f-420b-ad8d-e96d4b3038bb" providerId="ADAL" clId="{CB04E61C-2E92-CA40-AC82-24B5EB862500}" dt="2024-02-27T00:10:13.972" v="116"/>
          <ac:spMkLst>
            <pc:docMk/>
            <pc:sldMk cId="3316648247" sldId="258"/>
            <ac:spMk id="3" creationId="{B235312E-B1AA-3CFB-4F52-29245F7AB306}"/>
          </ac:spMkLst>
        </pc:spChg>
        <pc:spChg chg="add del mod">
          <ac:chgData name="Prachitee Chouhan" userId="fd29b6c1-575f-420b-ad8d-e96d4b3038bb" providerId="ADAL" clId="{CB04E61C-2E92-CA40-AC82-24B5EB862500}" dt="2024-02-27T00:10:20.414" v="118"/>
          <ac:spMkLst>
            <pc:docMk/>
            <pc:sldMk cId="3316648247" sldId="258"/>
            <ac:spMk id="4" creationId="{395CE87C-AB0D-4E54-F31E-383F1C4DE2D9}"/>
          </ac:spMkLst>
        </pc:spChg>
        <pc:spChg chg="add mod">
          <ac:chgData name="Prachitee Chouhan" userId="fd29b6c1-575f-420b-ad8d-e96d4b3038bb" providerId="ADAL" clId="{CB04E61C-2E92-CA40-AC82-24B5EB862500}" dt="2024-03-06T04:44:02.965" v="920"/>
          <ac:spMkLst>
            <pc:docMk/>
            <pc:sldMk cId="3316648247" sldId="258"/>
            <ac:spMk id="4" creationId="{53F8B33F-021D-63ED-FF02-7BCDD9268E43}"/>
          </ac:spMkLst>
        </pc:spChg>
        <pc:spChg chg="add del mod">
          <ac:chgData name="Prachitee Chouhan" userId="fd29b6c1-575f-420b-ad8d-e96d4b3038bb" providerId="ADAL" clId="{CB04E61C-2E92-CA40-AC82-24B5EB862500}" dt="2024-02-27T00:10:22.416" v="119"/>
          <ac:spMkLst>
            <pc:docMk/>
            <pc:sldMk cId="3316648247" sldId="258"/>
            <ac:spMk id="5" creationId="{3332C9F7-EEC6-ED87-EA40-DF6FC6AB2CEE}"/>
          </ac:spMkLst>
        </pc:spChg>
        <pc:spChg chg="add del mod">
          <ac:chgData name="Prachitee Chouhan" userId="fd29b6c1-575f-420b-ad8d-e96d4b3038bb" providerId="ADAL" clId="{CB04E61C-2E92-CA40-AC82-24B5EB862500}" dt="2024-02-27T00:10:23.254" v="120"/>
          <ac:spMkLst>
            <pc:docMk/>
            <pc:sldMk cId="3316648247" sldId="258"/>
            <ac:spMk id="6" creationId="{8EEF3181-1133-7D67-632D-27DFF04136A3}"/>
          </ac:spMkLst>
        </pc:spChg>
        <pc:spChg chg="add del mod">
          <ac:chgData name="Prachitee Chouhan" userId="fd29b6c1-575f-420b-ad8d-e96d4b3038bb" providerId="ADAL" clId="{CB04E61C-2E92-CA40-AC82-24B5EB862500}" dt="2024-02-27T00:10:24.098" v="121"/>
          <ac:spMkLst>
            <pc:docMk/>
            <pc:sldMk cId="3316648247" sldId="258"/>
            <ac:spMk id="7" creationId="{B568C2E4-07E9-9EC0-0A75-6F27670FE4D2}"/>
          </ac:spMkLst>
        </pc:spChg>
        <pc:spChg chg="add del mod">
          <ac:chgData name="Prachitee Chouhan" userId="fd29b6c1-575f-420b-ad8d-e96d4b3038bb" providerId="ADAL" clId="{CB04E61C-2E92-CA40-AC82-24B5EB862500}" dt="2024-02-27T00:10:29.455" v="122"/>
          <ac:spMkLst>
            <pc:docMk/>
            <pc:sldMk cId="3316648247" sldId="258"/>
            <ac:spMk id="8" creationId="{26DB0782-1410-F6CB-22B0-0C1EE04D2E9D}"/>
          </ac:spMkLst>
        </pc:spChg>
        <pc:spChg chg="add del mod">
          <ac:chgData name="Prachitee Chouhan" userId="fd29b6c1-575f-420b-ad8d-e96d4b3038bb" providerId="ADAL" clId="{CB04E61C-2E92-CA40-AC82-24B5EB862500}" dt="2024-02-27T00:10:31.064" v="123"/>
          <ac:spMkLst>
            <pc:docMk/>
            <pc:sldMk cId="3316648247" sldId="258"/>
            <ac:spMk id="9" creationId="{4E0F0821-1ADA-928B-F147-3FFB68C6C384}"/>
          </ac:spMkLst>
        </pc:spChg>
        <pc:spChg chg="add del mod">
          <ac:chgData name="Prachitee Chouhan" userId="fd29b6c1-575f-420b-ad8d-e96d4b3038bb" providerId="ADAL" clId="{CB04E61C-2E92-CA40-AC82-24B5EB862500}" dt="2024-02-27T00:10:31.904" v="124"/>
          <ac:spMkLst>
            <pc:docMk/>
            <pc:sldMk cId="3316648247" sldId="258"/>
            <ac:spMk id="10" creationId="{91E9383C-BF76-597F-A37A-47B4EF8B8378}"/>
          </ac:spMkLst>
        </pc:spChg>
        <pc:spChg chg="add del mod">
          <ac:chgData name="Prachitee Chouhan" userId="fd29b6c1-575f-420b-ad8d-e96d4b3038bb" providerId="ADAL" clId="{CB04E61C-2E92-CA40-AC82-24B5EB862500}" dt="2024-02-27T00:10:32.741" v="125"/>
          <ac:spMkLst>
            <pc:docMk/>
            <pc:sldMk cId="3316648247" sldId="258"/>
            <ac:spMk id="11" creationId="{AAF40479-9C68-440D-E8E0-4AF422B74B60}"/>
          </ac:spMkLst>
        </pc:spChg>
        <pc:spChg chg="add del mod">
          <ac:chgData name="Prachitee Chouhan" userId="fd29b6c1-575f-420b-ad8d-e96d4b3038bb" providerId="ADAL" clId="{CB04E61C-2E92-CA40-AC82-24B5EB862500}" dt="2024-02-27T00:10:40.818" v="126"/>
          <ac:spMkLst>
            <pc:docMk/>
            <pc:sldMk cId="3316648247" sldId="258"/>
            <ac:spMk id="12" creationId="{7C2C0BD7-D82B-E6DE-0FFF-0D99C05885A2}"/>
          </ac:spMkLst>
        </pc:spChg>
        <pc:spChg chg="add mod">
          <ac:chgData name="Prachitee Chouhan" userId="fd29b6c1-575f-420b-ad8d-e96d4b3038bb" providerId="ADAL" clId="{CB04E61C-2E92-CA40-AC82-24B5EB862500}" dt="2024-02-27T00:10:40.818" v="126"/>
          <ac:spMkLst>
            <pc:docMk/>
            <pc:sldMk cId="3316648247" sldId="258"/>
            <ac:spMk id="13" creationId="{4D065C3E-F3FC-AEEA-8B8B-44A24FD6137E}"/>
          </ac:spMkLst>
        </pc:spChg>
        <pc:spChg chg="add del">
          <ac:chgData name="Prachitee Chouhan" userId="fd29b6c1-575f-420b-ad8d-e96d4b3038bb" providerId="ADAL" clId="{CB04E61C-2E92-CA40-AC82-24B5EB862500}" dt="2024-02-28T19:39:29.011" v="713" actId="26606"/>
          <ac:spMkLst>
            <pc:docMk/>
            <pc:sldMk cId="3316648247" sldId="258"/>
            <ac:spMk id="19" creationId="{68AF5748-FED8-45BA-8631-26D1D10F3246}"/>
          </ac:spMkLst>
        </pc:spChg>
        <pc:spChg chg="add del">
          <ac:chgData name="Prachitee Chouhan" userId="fd29b6c1-575f-420b-ad8d-e96d4b3038bb" providerId="ADAL" clId="{CB04E61C-2E92-CA40-AC82-24B5EB862500}" dt="2024-02-28T19:39:29.011" v="713" actId="26606"/>
          <ac:spMkLst>
            <pc:docMk/>
            <pc:sldMk cId="3316648247" sldId="258"/>
            <ac:spMk id="22" creationId="{AF2F604E-43BE-4DC3-B983-E071523364F8}"/>
          </ac:spMkLst>
        </pc:spChg>
        <pc:spChg chg="add del">
          <ac:chgData name="Prachitee Chouhan" userId="fd29b6c1-575f-420b-ad8d-e96d4b3038bb" providerId="ADAL" clId="{CB04E61C-2E92-CA40-AC82-24B5EB862500}" dt="2024-02-28T19:39:29.011" v="713" actId="26606"/>
          <ac:spMkLst>
            <pc:docMk/>
            <pc:sldMk cId="3316648247" sldId="258"/>
            <ac:spMk id="23" creationId="{08C9B587-E65E-4B52-B37C-ABEBB6E87928}"/>
          </ac:spMkLst>
        </pc:spChg>
        <pc:spChg chg="add del">
          <ac:chgData name="Prachitee Chouhan" userId="fd29b6c1-575f-420b-ad8d-e96d4b3038bb" providerId="ADAL" clId="{CB04E61C-2E92-CA40-AC82-24B5EB862500}" dt="2024-02-28T19:45:49.142" v="759" actId="26606"/>
          <ac:spMkLst>
            <pc:docMk/>
            <pc:sldMk cId="3316648247" sldId="258"/>
            <ac:spMk id="25" creationId="{53F29798-D584-4792-9B62-3F5F5C36D619}"/>
          </ac:spMkLst>
        </pc:spChg>
        <pc:spChg chg="add">
          <ac:chgData name="Prachitee Chouhan" userId="fd29b6c1-575f-420b-ad8d-e96d4b3038bb" providerId="ADAL" clId="{CB04E61C-2E92-CA40-AC82-24B5EB862500}" dt="2024-02-28T19:45:49.142" v="759" actId="26606"/>
          <ac:spMkLst>
            <pc:docMk/>
            <pc:sldMk cId="3316648247" sldId="258"/>
            <ac:spMk id="27" creationId="{5DCB5928-DC7D-4612-9922-441966E15627}"/>
          </ac:spMkLst>
        </pc:spChg>
        <pc:spChg chg="add">
          <ac:chgData name="Prachitee Chouhan" userId="fd29b6c1-575f-420b-ad8d-e96d4b3038bb" providerId="ADAL" clId="{CB04E61C-2E92-CA40-AC82-24B5EB862500}" dt="2024-02-28T19:45:49.142" v="759" actId="26606"/>
          <ac:spMkLst>
            <pc:docMk/>
            <pc:sldMk cId="3316648247" sldId="258"/>
            <ac:spMk id="29" creationId="{682C1161-1736-45EC-99B7-33F3CAE9D517}"/>
          </ac:spMkLst>
        </pc:spChg>
        <pc:spChg chg="add">
          <ac:chgData name="Prachitee Chouhan" userId="fd29b6c1-575f-420b-ad8d-e96d4b3038bb" providerId="ADAL" clId="{CB04E61C-2E92-CA40-AC82-24B5EB862500}" dt="2024-02-28T19:45:49.142" v="759" actId="26606"/>
          <ac:spMkLst>
            <pc:docMk/>
            <pc:sldMk cId="3316648247" sldId="258"/>
            <ac:spMk id="34" creationId="{84D4DDB8-B68F-45B0-9F62-C4279996F672}"/>
          </ac:spMkLst>
        </pc:spChg>
        <pc:spChg chg="add">
          <ac:chgData name="Prachitee Chouhan" userId="fd29b6c1-575f-420b-ad8d-e96d4b3038bb" providerId="ADAL" clId="{CB04E61C-2E92-CA40-AC82-24B5EB862500}" dt="2024-02-28T19:45:49.142" v="759" actId="26606"/>
          <ac:spMkLst>
            <pc:docMk/>
            <pc:sldMk cId="3316648247" sldId="258"/>
            <ac:spMk id="36" creationId="{AF2F604E-43BE-4DC3-B983-E071523364F8}"/>
          </ac:spMkLst>
        </pc:spChg>
        <pc:spChg chg="add">
          <ac:chgData name="Prachitee Chouhan" userId="fd29b6c1-575f-420b-ad8d-e96d4b3038bb" providerId="ADAL" clId="{CB04E61C-2E92-CA40-AC82-24B5EB862500}" dt="2024-02-28T19:45:49.142" v="759" actId="26606"/>
          <ac:spMkLst>
            <pc:docMk/>
            <pc:sldMk cId="3316648247" sldId="258"/>
            <ac:spMk id="38" creationId="{08C9B587-E65E-4B52-B37C-ABEBB6E87928}"/>
          </ac:spMkLst>
        </pc:spChg>
        <pc:picChg chg="mod">
          <ac:chgData name="Prachitee Chouhan" userId="fd29b6c1-575f-420b-ad8d-e96d4b3038bb" providerId="ADAL" clId="{CB04E61C-2E92-CA40-AC82-24B5EB862500}" dt="2024-02-28T19:45:49.142" v="759" actId="26606"/>
          <ac:picMkLst>
            <pc:docMk/>
            <pc:sldMk cId="3316648247" sldId="258"/>
            <ac:picMk id="3" creationId="{C21A9E0B-7EC7-E5A5-FF1B-4CC91A6EA29D}"/>
          </ac:picMkLst>
        </pc:picChg>
      </pc:sldChg>
      <pc:sldChg chg="modSp new del mod">
        <pc:chgData name="Prachitee Chouhan" userId="fd29b6c1-575f-420b-ad8d-e96d4b3038bb" providerId="ADAL" clId="{CB04E61C-2E92-CA40-AC82-24B5EB862500}" dt="2024-02-27T01:03:52.248" v="415" actId="2696"/>
        <pc:sldMkLst>
          <pc:docMk/>
          <pc:sldMk cId="193688526" sldId="259"/>
        </pc:sldMkLst>
        <pc:spChg chg="mod">
          <ac:chgData name="Prachitee Chouhan" userId="fd29b6c1-575f-420b-ad8d-e96d4b3038bb" providerId="ADAL" clId="{CB04E61C-2E92-CA40-AC82-24B5EB862500}" dt="2024-02-27T00:06:43.712" v="75" actId="20577"/>
          <ac:spMkLst>
            <pc:docMk/>
            <pc:sldMk cId="193688526" sldId="259"/>
            <ac:spMk id="2" creationId="{D6395CE1-99BE-818E-B002-80FC5A7F6752}"/>
          </ac:spMkLst>
        </pc:spChg>
      </pc:sldChg>
      <pc:sldChg chg="addSp delSp modSp new mod modTransition setBg modAnim modNotesTx">
        <pc:chgData name="Prachitee Chouhan" userId="fd29b6c1-575f-420b-ad8d-e96d4b3038bb" providerId="ADAL" clId="{CB04E61C-2E92-CA40-AC82-24B5EB862500}" dt="2024-03-06T04:44:25.127" v="921"/>
        <pc:sldMkLst>
          <pc:docMk/>
          <pc:sldMk cId="194265281" sldId="260"/>
        </pc:sldMkLst>
        <pc:spChg chg="mod">
          <ac:chgData name="Prachitee Chouhan" userId="fd29b6c1-575f-420b-ad8d-e96d4b3038bb" providerId="ADAL" clId="{CB04E61C-2E92-CA40-AC82-24B5EB862500}" dt="2024-02-28T19:49:06.798" v="774" actId="26606"/>
          <ac:spMkLst>
            <pc:docMk/>
            <pc:sldMk cId="194265281" sldId="260"/>
            <ac:spMk id="2" creationId="{FFB89C0D-D425-BB0E-267C-AC7B352844E1}"/>
          </ac:spMkLst>
        </pc:spChg>
        <pc:spChg chg="del">
          <ac:chgData name="Prachitee Chouhan" userId="fd29b6c1-575f-420b-ad8d-e96d4b3038bb" providerId="ADAL" clId="{CB04E61C-2E92-CA40-AC82-24B5EB862500}" dt="2024-02-27T00:32:00.704" v="137"/>
          <ac:spMkLst>
            <pc:docMk/>
            <pc:sldMk cId="194265281" sldId="260"/>
            <ac:spMk id="3" creationId="{4246E5FA-7154-3F8E-25BF-82DEC8D5836E}"/>
          </ac:spMkLst>
        </pc:spChg>
        <pc:spChg chg="add del mod">
          <ac:chgData name="Prachitee Chouhan" userId="fd29b6c1-575f-420b-ad8d-e96d4b3038bb" providerId="ADAL" clId="{CB04E61C-2E92-CA40-AC82-24B5EB862500}" dt="2024-02-28T19:40:43.753" v="719"/>
          <ac:spMkLst>
            <pc:docMk/>
            <pc:sldMk cId="194265281" sldId="260"/>
            <ac:spMk id="3" creationId="{88AE23E7-8807-6B08-B6E2-0102AEBEB21A}"/>
          </ac:spMkLst>
        </pc:spChg>
        <pc:spChg chg="add del mod">
          <ac:chgData name="Prachitee Chouhan" userId="fd29b6c1-575f-420b-ad8d-e96d4b3038bb" providerId="ADAL" clId="{CB04E61C-2E92-CA40-AC82-24B5EB862500}" dt="2024-03-06T04:44:25.127" v="921"/>
          <ac:spMkLst>
            <pc:docMk/>
            <pc:sldMk cId="194265281" sldId="260"/>
            <ac:spMk id="3" creationId="{B9ACC6DA-0BBF-9887-5080-FB908DF28F2A}"/>
          </ac:spMkLst>
        </pc:spChg>
        <pc:spChg chg="mod ord">
          <ac:chgData name="Prachitee Chouhan" userId="fd29b6c1-575f-420b-ad8d-e96d4b3038bb" providerId="ADAL" clId="{CB04E61C-2E92-CA40-AC82-24B5EB862500}" dt="2024-03-03T00:04:57.233" v="918" actId="20577"/>
          <ac:spMkLst>
            <pc:docMk/>
            <pc:sldMk cId="194265281" sldId="260"/>
            <ac:spMk id="4" creationId="{3AA24525-4807-FFEB-6309-2FE45E81EE6F}"/>
          </ac:spMkLst>
        </pc:spChg>
        <pc:spChg chg="add mod">
          <ac:chgData name="Prachitee Chouhan" userId="fd29b6c1-575f-420b-ad8d-e96d4b3038bb" providerId="ADAL" clId="{CB04E61C-2E92-CA40-AC82-24B5EB862500}" dt="2024-02-27T00:32:24.403" v="141" actId="5793"/>
          <ac:spMkLst>
            <pc:docMk/>
            <pc:sldMk cId="194265281" sldId="260"/>
            <ac:spMk id="5" creationId="{44190BFA-75FE-0E1C-4EE9-924D145C9ED5}"/>
          </ac:spMkLst>
        </pc:spChg>
        <pc:spChg chg="add mod">
          <ac:chgData name="Prachitee Chouhan" userId="fd29b6c1-575f-420b-ad8d-e96d4b3038bb" providerId="ADAL" clId="{CB04E61C-2E92-CA40-AC82-24B5EB862500}" dt="2024-03-06T04:44:02.965" v="920"/>
          <ac:spMkLst>
            <pc:docMk/>
            <pc:sldMk cId="194265281" sldId="260"/>
            <ac:spMk id="6" creationId="{1DEA71DB-10BB-C27A-82D7-E6A044324944}"/>
          </ac:spMkLst>
        </pc:spChg>
        <pc:spChg chg="add del mod">
          <ac:chgData name="Prachitee Chouhan" userId="fd29b6c1-575f-420b-ad8d-e96d4b3038bb" providerId="ADAL" clId="{CB04E61C-2E92-CA40-AC82-24B5EB862500}" dt="2024-02-27T00:33:20.984" v="147"/>
          <ac:spMkLst>
            <pc:docMk/>
            <pc:sldMk cId="194265281" sldId="260"/>
            <ac:spMk id="7" creationId="{1863EA19-5B25-E88D-30A1-AA9905767140}"/>
          </ac:spMkLst>
        </pc:spChg>
        <pc:spChg chg="add del">
          <ac:chgData name="Prachitee Chouhan" userId="fd29b6c1-575f-420b-ad8d-e96d4b3038bb" providerId="ADAL" clId="{CB04E61C-2E92-CA40-AC82-24B5EB862500}" dt="2024-02-27T00:34:01.605" v="152" actId="26606"/>
          <ac:spMkLst>
            <pc:docMk/>
            <pc:sldMk cId="194265281" sldId="260"/>
            <ac:spMk id="10" creationId="{FE1EC756-41E9-4FD6-AD48-EF46A28137B7}"/>
          </ac:spMkLst>
        </pc:spChg>
        <pc:spChg chg="add del">
          <ac:chgData name="Prachitee Chouhan" userId="fd29b6c1-575f-420b-ad8d-e96d4b3038bb" providerId="ADAL" clId="{CB04E61C-2E92-CA40-AC82-24B5EB862500}" dt="2024-02-27T00:34:01.605" v="152" actId="26606"/>
          <ac:spMkLst>
            <pc:docMk/>
            <pc:sldMk cId="194265281" sldId="260"/>
            <ac:spMk id="12" creationId="{E66F6371-9EA5-9354-29DC-1D07B921F79C}"/>
          </ac:spMkLst>
        </pc:spChg>
        <pc:spChg chg="add del">
          <ac:chgData name="Prachitee Chouhan" userId="fd29b6c1-575f-420b-ad8d-e96d4b3038bb" providerId="ADAL" clId="{CB04E61C-2E92-CA40-AC82-24B5EB862500}" dt="2024-02-27T00:33:46.174" v="149" actId="26606"/>
          <ac:spMkLst>
            <pc:docMk/>
            <pc:sldMk cId="194265281" sldId="260"/>
            <ac:spMk id="17" creationId="{86230F49-7FFF-4471-8A64-33B1F4CF119D}"/>
          </ac:spMkLst>
        </pc:spChg>
        <pc:spChg chg="add del">
          <ac:chgData name="Prachitee Chouhan" userId="fd29b6c1-575f-420b-ad8d-e96d4b3038bb" providerId="ADAL" clId="{CB04E61C-2E92-CA40-AC82-24B5EB862500}" dt="2024-02-27T00:33:46.174" v="149" actId="26606"/>
          <ac:spMkLst>
            <pc:docMk/>
            <pc:sldMk cId="194265281" sldId="260"/>
            <ac:spMk id="19" creationId="{ABCED6B1-E99D-4963-BCB1-2C5FC2B7E9DF}"/>
          </ac:spMkLst>
        </pc:spChg>
        <pc:spChg chg="add del">
          <ac:chgData name="Prachitee Chouhan" userId="fd29b6c1-575f-420b-ad8d-e96d4b3038bb" providerId="ADAL" clId="{CB04E61C-2E92-CA40-AC82-24B5EB862500}" dt="2024-02-27T00:33:46.174" v="149" actId="26606"/>
          <ac:spMkLst>
            <pc:docMk/>
            <pc:sldMk cId="194265281" sldId="260"/>
            <ac:spMk id="21" creationId="{48B13CA8-CBEA-4805-955D-CEBE32236560}"/>
          </ac:spMkLst>
        </pc:spChg>
        <pc:spChg chg="add del">
          <ac:chgData name="Prachitee Chouhan" userId="fd29b6c1-575f-420b-ad8d-e96d4b3038bb" providerId="ADAL" clId="{CB04E61C-2E92-CA40-AC82-24B5EB862500}" dt="2024-02-27T00:36:07.286" v="244" actId="26606"/>
          <ac:spMkLst>
            <pc:docMk/>
            <pc:sldMk cId="194265281" sldId="260"/>
            <ac:spMk id="26" creationId="{86230F49-7FFF-4471-8A64-33B1F4CF119D}"/>
          </ac:spMkLst>
        </pc:spChg>
        <pc:spChg chg="add del">
          <ac:chgData name="Prachitee Chouhan" userId="fd29b6c1-575f-420b-ad8d-e96d4b3038bb" providerId="ADAL" clId="{CB04E61C-2E92-CA40-AC82-24B5EB862500}" dt="2024-02-27T00:36:07.286" v="244" actId="26606"/>
          <ac:spMkLst>
            <pc:docMk/>
            <pc:sldMk cId="194265281" sldId="260"/>
            <ac:spMk id="27" creationId="{ABCED6B1-E99D-4963-BCB1-2C5FC2B7E9DF}"/>
          </ac:spMkLst>
        </pc:spChg>
        <pc:spChg chg="add del">
          <ac:chgData name="Prachitee Chouhan" userId="fd29b6c1-575f-420b-ad8d-e96d4b3038bb" providerId="ADAL" clId="{CB04E61C-2E92-CA40-AC82-24B5EB862500}" dt="2024-02-27T00:36:07.286" v="244" actId="26606"/>
          <ac:spMkLst>
            <pc:docMk/>
            <pc:sldMk cId="194265281" sldId="260"/>
            <ac:spMk id="28" creationId="{48B13CA8-CBEA-4805-955D-CEBE32236560}"/>
          </ac:spMkLst>
        </pc:spChg>
        <pc:spChg chg="add del">
          <ac:chgData name="Prachitee Chouhan" userId="fd29b6c1-575f-420b-ad8d-e96d4b3038bb" providerId="ADAL" clId="{CB04E61C-2E92-CA40-AC82-24B5EB862500}" dt="2024-02-28T19:49:06.798" v="774" actId="26606"/>
          <ac:spMkLst>
            <pc:docMk/>
            <pc:sldMk cId="194265281" sldId="260"/>
            <ac:spMk id="33" creationId="{924D84CD-5280-4B52-B96E-8EDAA2B20C51}"/>
          </ac:spMkLst>
        </pc:spChg>
        <pc:spChg chg="add del">
          <ac:chgData name="Prachitee Chouhan" userId="fd29b6c1-575f-420b-ad8d-e96d4b3038bb" providerId="ADAL" clId="{CB04E61C-2E92-CA40-AC82-24B5EB862500}" dt="2024-02-28T19:49:06.798" v="774" actId="26606"/>
          <ac:spMkLst>
            <pc:docMk/>
            <pc:sldMk cId="194265281" sldId="260"/>
            <ac:spMk id="35" creationId="{3E65D517-46E4-8037-A63D-629DE1253A89}"/>
          </ac:spMkLst>
        </pc:spChg>
        <pc:spChg chg="add">
          <ac:chgData name="Prachitee Chouhan" userId="fd29b6c1-575f-420b-ad8d-e96d4b3038bb" providerId="ADAL" clId="{CB04E61C-2E92-CA40-AC82-24B5EB862500}" dt="2024-02-28T19:49:06.798" v="774" actId="26606"/>
          <ac:spMkLst>
            <pc:docMk/>
            <pc:sldMk cId="194265281" sldId="260"/>
            <ac:spMk id="37" creationId="{2C9A9DA9-7DC8-488B-A882-123947B0F3D9}"/>
          </ac:spMkLst>
        </pc:spChg>
        <pc:spChg chg="add">
          <ac:chgData name="Prachitee Chouhan" userId="fd29b6c1-575f-420b-ad8d-e96d4b3038bb" providerId="ADAL" clId="{CB04E61C-2E92-CA40-AC82-24B5EB862500}" dt="2024-02-28T19:49:06.798" v="774" actId="26606"/>
          <ac:spMkLst>
            <pc:docMk/>
            <pc:sldMk cId="194265281" sldId="260"/>
            <ac:spMk id="38" creationId="{2711A8FB-68FC-45FC-B01E-38F809E2D439}"/>
          </ac:spMkLst>
        </pc:spChg>
        <pc:spChg chg="add">
          <ac:chgData name="Prachitee Chouhan" userId="fd29b6c1-575f-420b-ad8d-e96d4b3038bb" providerId="ADAL" clId="{CB04E61C-2E92-CA40-AC82-24B5EB862500}" dt="2024-02-28T19:49:06.798" v="774" actId="26606"/>
          <ac:spMkLst>
            <pc:docMk/>
            <pc:sldMk cId="194265281" sldId="260"/>
            <ac:spMk id="42" creationId="{57F6BDD4-E066-4008-8011-6CC31AEB4556}"/>
          </ac:spMkLst>
        </pc:spChg>
        <pc:spChg chg="add">
          <ac:chgData name="Prachitee Chouhan" userId="fd29b6c1-575f-420b-ad8d-e96d4b3038bb" providerId="ADAL" clId="{CB04E61C-2E92-CA40-AC82-24B5EB862500}" dt="2024-02-28T19:49:06.798" v="774" actId="26606"/>
          <ac:spMkLst>
            <pc:docMk/>
            <pc:sldMk cId="194265281" sldId="260"/>
            <ac:spMk id="46" creationId="{2A865FE3-5FC9-4049-87CF-30019C46C0F5}"/>
          </ac:spMkLst>
        </pc:spChg>
        <pc:grpChg chg="add del">
          <ac:chgData name="Prachitee Chouhan" userId="fd29b6c1-575f-420b-ad8d-e96d4b3038bb" providerId="ADAL" clId="{CB04E61C-2E92-CA40-AC82-24B5EB862500}" dt="2024-02-27T00:34:01.595" v="151" actId="26606"/>
          <ac:grpSpMkLst>
            <pc:docMk/>
            <pc:sldMk cId="194265281" sldId="260"/>
            <ac:grpSpMk id="23" creationId="{1E5539EC-8CB8-002F-68C6-678840282659}"/>
          </ac:grpSpMkLst>
        </pc:grpChg>
        <pc:graphicFrameChg chg="add del mod ord modGraphic">
          <ac:chgData name="Prachitee Chouhan" userId="fd29b6c1-575f-420b-ad8d-e96d4b3038bb" providerId="ADAL" clId="{CB04E61C-2E92-CA40-AC82-24B5EB862500}" dt="2024-02-27T00:33:11.104" v="146" actId="478"/>
          <ac:graphicFrameMkLst>
            <pc:docMk/>
            <pc:sldMk cId="194265281" sldId="260"/>
            <ac:graphicFrameMk id="4" creationId="{8F54AA25-084E-23DE-98B0-90B669A6A3D1}"/>
          </ac:graphicFrameMkLst>
        </pc:graphicFrameChg>
        <pc:graphicFrameChg chg="add mod modGraphic">
          <ac:chgData name="Prachitee Chouhan" userId="fd29b6c1-575f-420b-ad8d-e96d4b3038bb" providerId="ADAL" clId="{CB04E61C-2E92-CA40-AC82-24B5EB862500}" dt="2024-02-28T19:49:06.798" v="774" actId="26606"/>
          <ac:graphicFrameMkLst>
            <pc:docMk/>
            <pc:sldMk cId="194265281" sldId="260"/>
            <ac:graphicFrameMk id="8" creationId="{7DE977EF-F813-C2A5-19A2-379FE86DB34D}"/>
          </ac:graphicFrameMkLst>
        </pc:graphicFrameChg>
        <pc:picChg chg="add mod">
          <ac:chgData name="Prachitee Chouhan" userId="fd29b6c1-575f-420b-ad8d-e96d4b3038bb" providerId="ADAL" clId="{CB04E61C-2E92-CA40-AC82-24B5EB862500}" dt="2024-02-28T20:17:56.865" v="795"/>
          <ac:picMkLst>
            <pc:docMk/>
            <pc:sldMk cId="194265281" sldId="260"/>
            <ac:picMk id="9" creationId="{A023644F-D91B-0D01-D522-37C4DF38A399}"/>
          </ac:picMkLst>
        </pc:picChg>
        <pc:picChg chg="add mod">
          <ac:chgData name="Prachitee Chouhan" userId="fd29b6c1-575f-420b-ad8d-e96d4b3038bb" providerId="ADAL" clId="{CB04E61C-2E92-CA40-AC82-24B5EB862500}" dt="2024-02-28T20:22:02.266" v="797"/>
          <ac:picMkLst>
            <pc:docMk/>
            <pc:sldMk cId="194265281" sldId="260"/>
            <ac:picMk id="15" creationId="{495813ED-9177-BB25-C3B6-EB0F5F15ECE2}"/>
          </ac:picMkLst>
        </pc:picChg>
      </pc:sldChg>
      <pc:sldChg chg="modSp new del mod">
        <pc:chgData name="Prachitee Chouhan" userId="fd29b6c1-575f-420b-ad8d-e96d4b3038bb" providerId="ADAL" clId="{CB04E61C-2E92-CA40-AC82-24B5EB862500}" dt="2024-02-27T01:04:00.599" v="416" actId="2696"/>
        <pc:sldMkLst>
          <pc:docMk/>
          <pc:sldMk cId="2186678316" sldId="261"/>
        </pc:sldMkLst>
        <pc:spChg chg="mod">
          <ac:chgData name="Prachitee Chouhan" userId="fd29b6c1-575f-420b-ad8d-e96d4b3038bb" providerId="ADAL" clId="{CB04E61C-2E92-CA40-AC82-24B5EB862500}" dt="2024-02-27T00:07:02.017" v="104" actId="20577"/>
          <ac:spMkLst>
            <pc:docMk/>
            <pc:sldMk cId="2186678316" sldId="261"/>
            <ac:spMk id="2" creationId="{769EDD00-E677-C4DA-390A-929B6E9A4FA7}"/>
          </ac:spMkLst>
        </pc:spChg>
      </pc:sldChg>
      <pc:sldChg chg="addSp delSp modSp add setBg delDesignElem">
        <pc:chgData name="Prachitee Chouhan" userId="fd29b6c1-575f-420b-ad8d-e96d4b3038bb" providerId="ADAL" clId="{CB04E61C-2E92-CA40-AC82-24B5EB862500}" dt="2024-03-06T04:44:25.127" v="921"/>
        <pc:sldMkLst>
          <pc:docMk/>
          <pc:sldMk cId="626136402" sldId="262"/>
        </pc:sldMkLst>
        <pc:spChg chg="add del mod">
          <ac:chgData name="Prachitee Chouhan" userId="fd29b6c1-575f-420b-ad8d-e96d4b3038bb" providerId="ADAL" clId="{CB04E61C-2E92-CA40-AC82-24B5EB862500}" dt="2024-03-06T04:44:25.127" v="921"/>
          <ac:spMkLst>
            <pc:docMk/>
            <pc:sldMk cId="626136402" sldId="262"/>
            <ac:spMk id="2" creationId="{253F1630-33E3-3605-3CE0-933E98247A4B}"/>
          </ac:spMkLst>
        </pc:spChg>
        <pc:spChg chg="add mod">
          <ac:chgData name="Prachitee Chouhan" userId="fd29b6c1-575f-420b-ad8d-e96d4b3038bb" providerId="ADAL" clId="{CB04E61C-2E92-CA40-AC82-24B5EB862500}" dt="2024-03-06T04:44:02.965" v="920"/>
          <ac:spMkLst>
            <pc:docMk/>
            <pc:sldMk cId="626136402" sldId="262"/>
            <ac:spMk id="3" creationId="{2A69321F-6AF2-3966-B357-4A14B382BB82}"/>
          </ac:spMkLst>
        </pc:spChg>
        <pc:spChg chg="del">
          <ac:chgData name="Prachitee Chouhan" userId="fd29b6c1-575f-420b-ad8d-e96d4b3038bb" providerId="ADAL" clId="{CB04E61C-2E92-CA40-AC82-24B5EB862500}" dt="2024-02-27T00:59:45.373" v="391"/>
          <ac:spMkLst>
            <pc:docMk/>
            <pc:sldMk cId="626136402" sldId="262"/>
            <ac:spMk id="2064" creationId="{17BDD930-0E65-490A-9CE5-554C357C4428}"/>
          </ac:spMkLst>
        </pc:spChg>
        <pc:spChg chg="del">
          <ac:chgData name="Prachitee Chouhan" userId="fd29b6c1-575f-420b-ad8d-e96d4b3038bb" providerId="ADAL" clId="{CB04E61C-2E92-CA40-AC82-24B5EB862500}" dt="2024-02-27T00:59:45.373" v="391"/>
          <ac:spMkLst>
            <pc:docMk/>
            <pc:sldMk cId="626136402" sldId="262"/>
            <ac:spMk id="2070" creationId="{3A912C67-99A1-4956-8F68-1846C21771E8}"/>
          </ac:spMkLst>
        </pc:spChg>
        <pc:grpChg chg="del">
          <ac:chgData name="Prachitee Chouhan" userId="fd29b6c1-575f-420b-ad8d-e96d4b3038bb" providerId="ADAL" clId="{CB04E61C-2E92-CA40-AC82-24B5EB862500}" dt="2024-02-27T00:59:45.373" v="391"/>
          <ac:grpSpMkLst>
            <pc:docMk/>
            <pc:sldMk cId="626136402" sldId="262"/>
            <ac:grpSpMk id="2065" creationId="{DD81D498-EAA8-40F3-8230-AE4DEDA3830D}"/>
          </ac:grpSpMkLst>
        </pc:grpChg>
        <pc:grpChg chg="del">
          <ac:chgData name="Prachitee Chouhan" userId="fd29b6c1-575f-420b-ad8d-e96d4b3038bb" providerId="ADAL" clId="{CB04E61C-2E92-CA40-AC82-24B5EB862500}" dt="2024-02-27T00:59:45.373" v="391"/>
          <ac:grpSpMkLst>
            <pc:docMk/>
            <pc:sldMk cId="626136402" sldId="262"/>
            <ac:grpSpMk id="2071" creationId="{569E5994-073E-4708-B3E6-43BFED0CEB4C}"/>
          </ac:grpSpMkLst>
        </pc:grpChg>
      </pc:sldChg>
      <pc:sldChg chg="modSp new del mod">
        <pc:chgData name="Prachitee Chouhan" userId="fd29b6c1-575f-420b-ad8d-e96d4b3038bb" providerId="ADAL" clId="{CB04E61C-2E92-CA40-AC82-24B5EB862500}" dt="2024-02-27T00:08:50.302" v="115" actId="2696"/>
        <pc:sldMkLst>
          <pc:docMk/>
          <pc:sldMk cId="2411851673" sldId="262"/>
        </pc:sldMkLst>
        <pc:spChg chg="mod">
          <ac:chgData name="Prachitee Chouhan" userId="fd29b6c1-575f-420b-ad8d-e96d4b3038bb" providerId="ADAL" clId="{CB04E61C-2E92-CA40-AC82-24B5EB862500}" dt="2024-02-27T00:07:28.199" v="112" actId="20577"/>
          <ac:spMkLst>
            <pc:docMk/>
            <pc:sldMk cId="2411851673" sldId="262"/>
            <ac:spMk id="2" creationId="{67650618-0CE1-8BF9-F886-2D2EC20DED8D}"/>
          </ac:spMkLst>
        </pc:spChg>
      </pc:sldChg>
      <pc:sldChg chg="addSp delSp modSp add setBg delDesignElem">
        <pc:chgData name="Prachitee Chouhan" userId="fd29b6c1-575f-420b-ad8d-e96d4b3038bb" providerId="ADAL" clId="{CB04E61C-2E92-CA40-AC82-24B5EB862500}" dt="2024-03-06T04:44:25.127" v="921"/>
        <pc:sldMkLst>
          <pc:docMk/>
          <pc:sldMk cId="1437480079" sldId="268"/>
        </pc:sldMkLst>
        <pc:spChg chg="add del mod">
          <ac:chgData name="Prachitee Chouhan" userId="fd29b6c1-575f-420b-ad8d-e96d4b3038bb" providerId="ADAL" clId="{CB04E61C-2E92-CA40-AC82-24B5EB862500}" dt="2024-03-06T04:44:25.127" v="921"/>
          <ac:spMkLst>
            <pc:docMk/>
            <pc:sldMk cId="1437480079" sldId="268"/>
            <ac:spMk id="3" creationId="{DB7BC70D-09E8-6D3D-DDA2-BE357C3BE8B9}"/>
          </ac:spMkLst>
        </pc:spChg>
        <pc:spChg chg="add mod">
          <ac:chgData name="Prachitee Chouhan" userId="fd29b6c1-575f-420b-ad8d-e96d4b3038bb" providerId="ADAL" clId="{CB04E61C-2E92-CA40-AC82-24B5EB862500}" dt="2024-03-06T04:44:02.965" v="920"/>
          <ac:spMkLst>
            <pc:docMk/>
            <pc:sldMk cId="1437480079" sldId="268"/>
            <ac:spMk id="4" creationId="{7D5FCB1C-830E-D534-3847-1794B35685E9}"/>
          </ac:spMkLst>
        </pc:spChg>
        <pc:spChg chg="del">
          <ac:chgData name="Prachitee Chouhan" userId="fd29b6c1-575f-420b-ad8d-e96d4b3038bb" providerId="ADAL" clId="{CB04E61C-2E92-CA40-AC82-24B5EB862500}" dt="2024-02-27T00:08:43.330" v="114"/>
          <ac:spMkLst>
            <pc:docMk/>
            <pc:sldMk cId="1437480079" sldId="268"/>
            <ac:spMk id="26" creationId="{345A976A-8DE3-4B67-B94B-2044FDD12899}"/>
          </ac:spMkLst>
        </pc:spChg>
        <pc:spChg chg="del">
          <ac:chgData name="Prachitee Chouhan" userId="fd29b6c1-575f-420b-ad8d-e96d4b3038bb" providerId="ADAL" clId="{CB04E61C-2E92-CA40-AC82-24B5EB862500}" dt="2024-02-27T00:08:43.330" v="114"/>
          <ac:spMkLst>
            <pc:docMk/>
            <pc:sldMk cId="1437480079" sldId="268"/>
            <ac:spMk id="28" creationId="{6EAAA1B9-2DDB-49C9-A037-A523D2F13C15}"/>
          </ac:spMkLst>
        </pc:spChg>
        <pc:grpChg chg="del">
          <ac:chgData name="Prachitee Chouhan" userId="fd29b6c1-575f-420b-ad8d-e96d4b3038bb" providerId="ADAL" clId="{CB04E61C-2E92-CA40-AC82-24B5EB862500}" dt="2024-02-27T00:08:43.330" v="114"/>
          <ac:grpSpMkLst>
            <pc:docMk/>
            <pc:sldMk cId="1437480079" sldId="268"/>
            <ac:grpSpMk id="30" creationId="{B441F8D5-EBCE-4FB9-91A9-3425971C1F99}"/>
          </ac:grpSpMkLst>
        </pc:grpChg>
        <pc:grpChg chg="del">
          <ac:chgData name="Prachitee Chouhan" userId="fd29b6c1-575f-420b-ad8d-e96d4b3038bb" providerId="ADAL" clId="{CB04E61C-2E92-CA40-AC82-24B5EB862500}" dt="2024-02-27T00:08:43.330" v="114"/>
          <ac:grpSpMkLst>
            <pc:docMk/>
            <pc:sldMk cId="1437480079" sldId="268"/>
            <ac:grpSpMk id="36" creationId="{08701F99-7E4C-4B92-A4B5-307CDFB7A4DE}"/>
          </ac:grpSpMkLst>
        </pc:grpChg>
      </pc:sldChg>
      <pc:sldChg chg="addSp delSp modSp add mod setBg delDesignElem">
        <pc:chgData name="Prachitee Chouhan" userId="fd29b6c1-575f-420b-ad8d-e96d4b3038bb" providerId="ADAL" clId="{CB04E61C-2E92-CA40-AC82-24B5EB862500}" dt="2024-03-06T04:44:25.127" v="921"/>
        <pc:sldMkLst>
          <pc:docMk/>
          <pc:sldMk cId="504773631" sldId="269"/>
        </pc:sldMkLst>
        <pc:spChg chg="mod">
          <ac:chgData name="Prachitee Chouhan" userId="fd29b6c1-575f-420b-ad8d-e96d4b3038bb" providerId="ADAL" clId="{CB04E61C-2E92-CA40-AC82-24B5EB862500}" dt="2024-02-28T19:46:48.369" v="764" actId="26606"/>
          <ac:spMkLst>
            <pc:docMk/>
            <pc:sldMk cId="504773631" sldId="269"/>
            <ac:spMk id="2" creationId="{37E00977-5ADA-6EA1-92EE-4D83740F53B5}"/>
          </ac:spMkLst>
        </pc:spChg>
        <pc:spChg chg="mod">
          <ac:chgData name="Prachitee Chouhan" userId="fd29b6c1-575f-420b-ad8d-e96d4b3038bb" providerId="ADAL" clId="{CB04E61C-2E92-CA40-AC82-24B5EB862500}" dt="2024-02-28T19:46:48.369" v="764" actId="26606"/>
          <ac:spMkLst>
            <pc:docMk/>
            <pc:sldMk cId="504773631" sldId="269"/>
            <ac:spMk id="3" creationId="{99B82AF9-C900-0A64-7599-2EF04CD32F8E}"/>
          </ac:spMkLst>
        </pc:spChg>
        <pc:spChg chg="add del mod">
          <ac:chgData name="Prachitee Chouhan" userId="fd29b6c1-575f-420b-ad8d-e96d4b3038bb" providerId="ADAL" clId="{CB04E61C-2E92-CA40-AC82-24B5EB862500}" dt="2024-03-06T04:44:25.127" v="921"/>
          <ac:spMkLst>
            <pc:docMk/>
            <pc:sldMk cId="504773631" sldId="269"/>
            <ac:spMk id="4" creationId="{EB60E45A-A087-810F-F768-CE63ACC44037}"/>
          </ac:spMkLst>
        </pc:spChg>
        <pc:spChg chg="add mod">
          <ac:chgData name="Prachitee Chouhan" userId="fd29b6c1-575f-420b-ad8d-e96d4b3038bb" providerId="ADAL" clId="{CB04E61C-2E92-CA40-AC82-24B5EB862500}" dt="2024-03-06T04:44:02.965" v="920"/>
          <ac:spMkLst>
            <pc:docMk/>
            <pc:sldMk cId="504773631" sldId="269"/>
            <ac:spMk id="5" creationId="{4984FE8D-D70E-6E0D-2C9A-015159FA522B}"/>
          </ac:spMkLst>
        </pc:spChg>
        <pc:spChg chg="del">
          <ac:chgData name="Prachitee Chouhan" userId="fd29b6c1-575f-420b-ad8d-e96d4b3038bb" providerId="ADAL" clId="{CB04E61C-2E92-CA40-AC82-24B5EB862500}" dt="2024-02-27T00:23:34.544" v="128"/>
          <ac:spMkLst>
            <pc:docMk/>
            <pc:sldMk cId="504773631" sldId="269"/>
            <ac:spMk id="9" creationId="{B6FACB3C-9069-4791-BC5C-0DB7CD19B853}"/>
          </ac:spMkLst>
        </pc:spChg>
        <pc:spChg chg="del">
          <ac:chgData name="Prachitee Chouhan" userId="fd29b6c1-575f-420b-ad8d-e96d4b3038bb" providerId="ADAL" clId="{CB04E61C-2E92-CA40-AC82-24B5EB862500}" dt="2024-02-27T00:23:34.544" v="128"/>
          <ac:spMkLst>
            <pc:docMk/>
            <pc:sldMk cId="504773631" sldId="269"/>
            <ac:spMk id="11" creationId="{71F2038E-D777-4B76-81DD-DD13EE91B9DD}"/>
          </ac:spMkLst>
        </pc:spChg>
        <pc:spChg chg="add">
          <ac:chgData name="Prachitee Chouhan" userId="fd29b6c1-575f-420b-ad8d-e96d4b3038bb" providerId="ADAL" clId="{CB04E61C-2E92-CA40-AC82-24B5EB862500}" dt="2024-02-28T19:46:48.369" v="764" actId="26606"/>
          <ac:spMkLst>
            <pc:docMk/>
            <pc:sldMk cId="504773631" sldId="269"/>
            <ac:spMk id="25" creationId="{0288C6B4-AFC3-407F-A595-EFFD38D4CCAF}"/>
          </ac:spMkLst>
        </pc:spChg>
        <pc:spChg chg="add">
          <ac:chgData name="Prachitee Chouhan" userId="fd29b6c1-575f-420b-ad8d-e96d4b3038bb" providerId="ADAL" clId="{CB04E61C-2E92-CA40-AC82-24B5EB862500}" dt="2024-02-28T19:46:48.369" v="764" actId="26606"/>
          <ac:spMkLst>
            <pc:docMk/>
            <pc:sldMk cId="504773631" sldId="269"/>
            <ac:spMk id="26" creationId="{CF236821-17FE-429B-8D2C-08E13A64EA40}"/>
          </ac:spMkLst>
        </pc:spChg>
        <pc:spChg chg="add">
          <ac:chgData name="Prachitee Chouhan" userId="fd29b6c1-575f-420b-ad8d-e96d4b3038bb" providerId="ADAL" clId="{CB04E61C-2E92-CA40-AC82-24B5EB862500}" dt="2024-02-28T19:46:48.369" v="764" actId="26606"/>
          <ac:spMkLst>
            <pc:docMk/>
            <pc:sldMk cId="504773631" sldId="269"/>
            <ac:spMk id="27" creationId="{C0BDBCD2-E081-43AB-9119-C55465E59757}"/>
          </ac:spMkLst>
        </pc:spChg>
        <pc:spChg chg="add del">
          <ac:chgData name="Prachitee Chouhan" userId="fd29b6c1-575f-420b-ad8d-e96d4b3038bb" providerId="ADAL" clId="{CB04E61C-2E92-CA40-AC82-24B5EB862500}" dt="2024-02-28T19:46:28.458" v="763" actId="26606"/>
          <ac:spMkLst>
            <pc:docMk/>
            <pc:sldMk cId="504773631" sldId="269"/>
            <ac:spMk id="28" creationId="{77C59BEC-C4CC-4741-B975-08C543178D3D}"/>
          </ac:spMkLst>
        </pc:spChg>
        <pc:spChg chg="add del">
          <ac:chgData name="Prachitee Chouhan" userId="fd29b6c1-575f-420b-ad8d-e96d4b3038bb" providerId="ADAL" clId="{CB04E61C-2E92-CA40-AC82-24B5EB862500}" dt="2024-02-28T19:46:28.458" v="763" actId="26606"/>
          <ac:spMkLst>
            <pc:docMk/>
            <pc:sldMk cId="504773631" sldId="269"/>
            <ac:spMk id="30" creationId="{72DEF309-605D-4117-9340-6D589B6C3A34}"/>
          </ac:spMkLst>
        </pc:spChg>
        <pc:spChg chg="add del">
          <ac:chgData name="Prachitee Chouhan" userId="fd29b6c1-575f-420b-ad8d-e96d4b3038bb" providerId="ADAL" clId="{CB04E61C-2E92-CA40-AC82-24B5EB862500}" dt="2024-02-28T19:46:28.458" v="763" actId="26606"/>
          <ac:spMkLst>
            <pc:docMk/>
            <pc:sldMk cId="504773631" sldId="269"/>
            <ac:spMk id="32" creationId="{A7B99495-F43F-4D80-A44F-2CB4764EB90B}"/>
          </ac:spMkLst>
        </pc:spChg>
        <pc:spChg chg="add">
          <ac:chgData name="Prachitee Chouhan" userId="fd29b6c1-575f-420b-ad8d-e96d4b3038bb" providerId="ADAL" clId="{CB04E61C-2E92-CA40-AC82-24B5EB862500}" dt="2024-02-28T19:46:48.369" v="764" actId="26606"/>
          <ac:spMkLst>
            <pc:docMk/>
            <pc:sldMk cId="504773631" sldId="269"/>
            <ac:spMk id="34" creationId="{98E79BE4-34FE-485A-98A5-92CE8F7C4743}"/>
          </ac:spMkLst>
        </pc:spChg>
        <pc:spChg chg="add">
          <ac:chgData name="Prachitee Chouhan" userId="fd29b6c1-575f-420b-ad8d-e96d4b3038bb" providerId="ADAL" clId="{CB04E61C-2E92-CA40-AC82-24B5EB862500}" dt="2024-02-28T19:46:48.369" v="764" actId="26606"/>
          <ac:spMkLst>
            <pc:docMk/>
            <pc:sldMk cId="504773631" sldId="269"/>
            <ac:spMk id="36" creationId="{7A5F0580-5EE9-419F-96EE-B6529EF6E7D0}"/>
          </ac:spMkLst>
        </pc:spChg>
        <pc:grpChg chg="del">
          <ac:chgData name="Prachitee Chouhan" userId="fd29b6c1-575f-420b-ad8d-e96d4b3038bb" providerId="ADAL" clId="{CB04E61C-2E92-CA40-AC82-24B5EB862500}" dt="2024-02-27T00:23:34.544" v="128"/>
          <ac:grpSpMkLst>
            <pc:docMk/>
            <pc:sldMk cId="504773631" sldId="269"/>
            <ac:grpSpMk id="13" creationId="{DD354807-230F-4402-B1B9-F733A8F1F190}"/>
          </ac:grpSpMkLst>
        </pc:grpChg>
        <pc:grpChg chg="add del">
          <ac:chgData name="Prachitee Chouhan" userId="fd29b6c1-575f-420b-ad8d-e96d4b3038bb" providerId="ADAL" clId="{CB04E61C-2E92-CA40-AC82-24B5EB862500}" dt="2024-02-28T19:46:48.369" v="764" actId="26606"/>
          <ac:grpSpMkLst>
            <pc:docMk/>
            <pc:sldMk cId="504773631" sldId="269"/>
            <ac:grpSpMk id="22" creationId="{6258F736-B256-8039-9DC6-F4E49A5C5AD5}"/>
          </ac:grpSpMkLst>
        </pc:grpChg>
        <pc:graphicFrameChg chg="mod modGraphic">
          <ac:chgData name="Prachitee Chouhan" userId="fd29b6c1-575f-420b-ad8d-e96d4b3038bb" providerId="ADAL" clId="{CB04E61C-2E92-CA40-AC82-24B5EB862500}" dt="2024-02-28T19:46:48.369" v="764" actId="26606"/>
          <ac:graphicFrameMkLst>
            <pc:docMk/>
            <pc:sldMk cId="504773631" sldId="269"/>
            <ac:graphicFrameMk id="6" creationId="{5C7E434D-9110-C8D9-E687-46A1E66151F0}"/>
          </ac:graphicFrameMkLst>
        </pc:graphicFrameChg>
      </pc:sldChg>
      <pc:sldChg chg="delSp modSp add setBg delDesignElem">
        <pc:chgData name="Prachitee Chouhan" userId="fd29b6c1-575f-420b-ad8d-e96d4b3038bb" providerId="ADAL" clId="{CB04E61C-2E92-CA40-AC82-24B5EB862500}" dt="2024-02-27T00:23:57.280" v="130"/>
        <pc:sldMkLst>
          <pc:docMk/>
          <pc:sldMk cId="3785178430" sldId="270"/>
        </pc:sldMkLst>
        <pc:spChg chg="del">
          <ac:chgData name="Prachitee Chouhan" userId="fd29b6c1-575f-420b-ad8d-e96d4b3038bb" providerId="ADAL" clId="{CB04E61C-2E92-CA40-AC82-24B5EB862500}" dt="2024-02-27T00:23:57.280" v="130"/>
          <ac:spMkLst>
            <pc:docMk/>
            <pc:sldMk cId="3785178430" sldId="270"/>
            <ac:spMk id="36" creationId="{345A976A-8DE3-4B67-B94B-2044FDD12899}"/>
          </ac:spMkLst>
        </pc:spChg>
        <pc:spChg chg="del">
          <ac:chgData name="Prachitee Chouhan" userId="fd29b6c1-575f-420b-ad8d-e96d4b3038bb" providerId="ADAL" clId="{CB04E61C-2E92-CA40-AC82-24B5EB862500}" dt="2024-02-27T00:23:57.280" v="130"/>
          <ac:spMkLst>
            <pc:docMk/>
            <pc:sldMk cId="3785178430" sldId="270"/>
            <ac:spMk id="37" creationId="{6EAAA1B9-2DDB-49C9-A037-A523D2F13C15}"/>
          </ac:spMkLst>
        </pc:spChg>
        <pc:grpChg chg="del">
          <ac:chgData name="Prachitee Chouhan" userId="fd29b6c1-575f-420b-ad8d-e96d4b3038bb" providerId="ADAL" clId="{CB04E61C-2E92-CA40-AC82-24B5EB862500}" dt="2024-02-27T00:23:57.280" v="130"/>
          <ac:grpSpMkLst>
            <pc:docMk/>
            <pc:sldMk cId="3785178430" sldId="270"/>
            <ac:grpSpMk id="38" creationId="{B441F8D5-EBCE-4FB9-91A9-3425971C1F99}"/>
          </ac:grpSpMkLst>
        </pc:grpChg>
        <pc:grpChg chg="del">
          <ac:chgData name="Prachitee Chouhan" userId="fd29b6c1-575f-420b-ad8d-e96d4b3038bb" providerId="ADAL" clId="{CB04E61C-2E92-CA40-AC82-24B5EB862500}" dt="2024-02-27T00:23:57.280" v="130"/>
          <ac:grpSpMkLst>
            <pc:docMk/>
            <pc:sldMk cId="3785178430" sldId="270"/>
            <ac:grpSpMk id="39" creationId="{08701F99-7E4C-4B92-A4B5-307CDFB7A4DE}"/>
          </ac:grpSpMkLst>
        </pc:grpChg>
        <pc:graphicFrameChg chg="mod">
          <ac:chgData name="Prachitee Chouhan" userId="fd29b6c1-575f-420b-ad8d-e96d4b3038bb" providerId="ADAL" clId="{CB04E61C-2E92-CA40-AC82-24B5EB862500}" dt="2024-02-27T00:23:57.280" v="130"/>
          <ac:graphicFrameMkLst>
            <pc:docMk/>
            <pc:sldMk cId="3785178430" sldId="270"/>
            <ac:graphicFrameMk id="5" creationId="{6D0415F7-5D91-99EB-4C9B-4241BD2D81E4}"/>
          </ac:graphicFrameMkLst>
        </pc:graphicFrameChg>
      </pc:sldChg>
      <pc:sldChg chg="addSp delSp modSp add mod setBg delDesignElem">
        <pc:chgData name="Prachitee Chouhan" userId="fd29b6c1-575f-420b-ad8d-e96d4b3038bb" providerId="ADAL" clId="{CB04E61C-2E92-CA40-AC82-24B5EB862500}" dt="2024-03-06T04:44:25.127" v="921"/>
        <pc:sldMkLst>
          <pc:docMk/>
          <pc:sldMk cId="71811827" sldId="271"/>
        </pc:sldMkLst>
        <pc:spChg chg="mod">
          <ac:chgData name="Prachitee Chouhan" userId="fd29b6c1-575f-420b-ad8d-e96d4b3038bb" providerId="ADAL" clId="{CB04E61C-2E92-CA40-AC82-24B5EB862500}" dt="2024-02-28T19:47:45.947" v="767" actId="26606"/>
          <ac:spMkLst>
            <pc:docMk/>
            <pc:sldMk cId="71811827" sldId="271"/>
            <ac:spMk id="2" creationId="{2CEF717C-A020-9685-6907-43F55C5E0E60}"/>
          </ac:spMkLst>
        </pc:spChg>
        <pc:spChg chg="mod">
          <ac:chgData name="Prachitee Chouhan" userId="fd29b6c1-575f-420b-ad8d-e96d4b3038bb" providerId="ADAL" clId="{CB04E61C-2E92-CA40-AC82-24B5EB862500}" dt="2024-02-28T19:47:45.947" v="767" actId="26606"/>
          <ac:spMkLst>
            <pc:docMk/>
            <pc:sldMk cId="71811827" sldId="271"/>
            <ac:spMk id="3" creationId="{7D175162-9491-5069-03FA-B2DE43487965}"/>
          </ac:spMkLst>
        </pc:spChg>
        <pc:spChg chg="add del mod">
          <ac:chgData name="Prachitee Chouhan" userId="fd29b6c1-575f-420b-ad8d-e96d4b3038bb" providerId="ADAL" clId="{CB04E61C-2E92-CA40-AC82-24B5EB862500}" dt="2024-03-06T04:44:25.127" v="921"/>
          <ac:spMkLst>
            <pc:docMk/>
            <pc:sldMk cId="71811827" sldId="271"/>
            <ac:spMk id="4" creationId="{08D4E11B-235E-AF75-C63F-52FDE0F32E25}"/>
          </ac:spMkLst>
        </pc:spChg>
        <pc:spChg chg="add mod">
          <ac:chgData name="Prachitee Chouhan" userId="fd29b6c1-575f-420b-ad8d-e96d4b3038bb" providerId="ADAL" clId="{CB04E61C-2E92-CA40-AC82-24B5EB862500}" dt="2024-03-06T04:44:02.965" v="920"/>
          <ac:spMkLst>
            <pc:docMk/>
            <pc:sldMk cId="71811827" sldId="271"/>
            <ac:spMk id="6" creationId="{BF8F8FB1-9923-86AF-089E-86A7F2D77FB3}"/>
          </ac:spMkLst>
        </pc:spChg>
        <pc:spChg chg="add del">
          <ac:chgData name="Prachitee Chouhan" userId="fd29b6c1-575f-420b-ad8d-e96d4b3038bb" providerId="ADAL" clId="{CB04E61C-2E92-CA40-AC82-24B5EB862500}" dt="2024-02-28T19:47:45.947" v="767" actId="26606"/>
          <ac:spMkLst>
            <pc:docMk/>
            <pc:sldMk cId="71811827" sldId="271"/>
            <ac:spMk id="10" creationId="{77C59BEC-C4CC-4741-B975-08C543178D3D}"/>
          </ac:spMkLst>
        </pc:spChg>
        <pc:spChg chg="add del">
          <ac:chgData name="Prachitee Chouhan" userId="fd29b6c1-575f-420b-ad8d-e96d4b3038bb" providerId="ADAL" clId="{CB04E61C-2E92-CA40-AC82-24B5EB862500}" dt="2024-02-28T19:47:45.947" v="767" actId="26606"/>
          <ac:spMkLst>
            <pc:docMk/>
            <pc:sldMk cId="71811827" sldId="271"/>
            <ac:spMk id="12" creationId="{72DEF309-605D-4117-9340-6D589B6C3A34}"/>
          </ac:spMkLst>
        </pc:spChg>
        <pc:spChg chg="add del">
          <ac:chgData name="Prachitee Chouhan" userId="fd29b6c1-575f-420b-ad8d-e96d4b3038bb" providerId="ADAL" clId="{CB04E61C-2E92-CA40-AC82-24B5EB862500}" dt="2024-02-28T19:47:45.947" v="767" actId="26606"/>
          <ac:spMkLst>
            <pc:docMk/>
            <pc:sldMk cId="71811827" sldId="271"/>
            <ac:spMk id="14" creationId="{A7B99495-F43F-4D80-A44F-2CB4764EB90B}"/>
          </ac:spMkLst>
        </pc:spChg>
        <pc:spChg chg="add">
          <ac:chgData name="Prachitee Chouhan" userId="fd29b6c1-575f-420b-ad8d-e96d4b3038bb" providerId="ADAL" clId="{CB04E61C-2E92-CA40-AC82-24B5EB862500}" dt="2024-02-28T19:47:45.947" v="767" actId="26606"/>
          <ac:spMkLst>
            <pc:docMk/>
            <pc:sldMk cId="71811827" sldId="271"/>
            <ac:spMk id="19" creationId="{90D01200-0224-43C5-AB38-FB4D16B73FB7}"/>
          </ac:spMkLst>
        </pc:spChg>
        <pc:spChg chg="add">
          <ac:chgData name="Prachitee Chouhan" userId="fd29b6c1-575f-420b-ad8d-e96d4b3038bb" providerId="ADAL" clId="{CB04E61C-2E92-CA40-AC82-24B5EB862500}" dt="2024-02-28T19:47:45.947" v="767" actId="26606"/>
          <ac:spMkLst>
            <pc:docMk/>
            <pc:sldMk cId="71811827" sldId="271"/>
            <ac:spMk id="21" creationId="{728A44A4-A002-4A88-9FC9-1D0566C97A47}"/>
          </ac:spMkLst>
        </pc:spChg>
        <pc:spChg chg="add">
          <ac:chgData name="Prachitee Chouhan" userId="fd29b6c1-575f-420b-ad8d-e96d4b3038bb" providerId="ADAL" clId="{CB04E61C-2E92-CA40-AC82-24B5EB862500}" dt="2024-02-28T19:47:45.947" v="767" actId="26606"/>
          <ac:spMkLst>
            <pc:docMk/>
            <pc:sldMk cId="71811827" sldId="271"/>
            <ac:spMk id="23" creationId="{3E7D5C7B-DD16-401B-85CE-4AAA2A4F5136}"/>
          </ac:spMkLst>
        </pc:spChg>
        <pc:spChg chg="del">
          <ac:chgData name="Prachitee Chouhan" userId="fd29b6c1-575f-420b-ad8d-e96d4b3038bb" providerId="ADAL" clId="{CB04E61C-2E92-CA40-AC82-24B5EB862500}" dt="2024-02-27T00:24:18.458" v="132"/>
          <ac:spMkLst>
            <pc:docMk/>
            <pc:sldMk cId="71811827" sldId="271"/>
            <ac:spMk id="44" creationId="{D1942232-83D0-49E2-AF9B-1F97E3C1EF8E}"/>
          </ac:spMkLst>
        </pc:spChg>
        <pc:spChg chg="del">
          <ac:chgData name="Prachitee Chouhan" userId="fd29b6c1-575f-420b-ad8d-e96d4b3038bb" providerId="ADAL" clId="{CB04E61C-2E92-CA40-AC82-24B5EB862500}" dt="2024-02-27T00:24:18.458" v="132"/>
          <ac:spMkLst>
            <pc:docMk/>
            <pc:sldMk cId="71811827" sldId="271"/>
            <ac:spMk id="45" creationId="{E9E70D72-6E23-4015-A4A6-85C120C19167}"/>
          </ac:spMkLst>
        </pc:spChg>
        <pc:grpChg chg="del">
          <ac:chgData name="Prachitee Chouhan" userId="fd29b6c1-575f-420b-ad8d-e96d4b3038bb" providerId="ADAL" clId="{CB04E61C-2E92-CA40-AC82-24B5EB862500}" dt="2024-02-27T00:24:18.458" v="132"/>
          <ac:grpSpMkLst>
            <pc:docMk/>
            <pc:sldMk cId="71811827" sldId="271"/>
            <ac:grpSpMk id="46" creationId="{C28A977F-B603-4D81-B0FC-C8DE048A7931}"/>
          </ac:grpSpMkLst>
        </pc:grpChg>
        <pc:grpChg chg="del">
          <ac:chgData name="Prachitee Chouhan" userId="fd29b6c1-575f-420b-ad8d-e96d4b3038bb" providerId="ADAL" clId="{CB04E61C-2E92-CA40-AC82-24B5EB862500}" dt="2024-02-27T00:24:18.458" v="132"/>
          <ac:grpSpMkLst>
            <pc:docMk/>
            <pc:sldMk cId="71811827" sldId="271"/>
            <ac:grpSpMk id="47" creationId="{C78D9229-E61D-4FEE-8321-2F8B64A8CADF}"/>
          </ac:grpSpMkLst>
        </pc:grpChg>
        <pc:graphicFrameChg chg="mod modGraphic">
          <ac:chgData name="Prachitee Chouhan" userId="fd29b6c1-575f-420b-ad8d-e96d4b3038bb" providerId="ADAL" clId="{CB04E61C-2E92-CA40-AC82-24B5EB862500}" dt="2024-02-28T19:47:45.947" v="767" actId="26606"/>
          <ac:graphicFrameMkLst>
            <pc:docMk/>
            <pc:sldMk cId="71811827" sldId="271"/>
            <ac:graphicFrameMk id="5" creationId="{FA2177EB-2E54-98A8-B648-B5EBE3649C45}"/>
          </ac:graphicFrameMkLst>
        </pc:graphicFrameChg>
      </pc:sldChg>
      <pc:sldChg chg="delSp add setBg delDesignElem">
        <pc:chgData name="Prachitee Chouhan" userId="fd29b6c1-575f-420b-ad8d-e96d4b3038bb" providerId="ADAL" clId="{CB04E61C-2E92-CA40-AC82-24B5EB862500}" dt="2024-02-27T00:25:26.851" v="134"/>
        <pc:sldMkLst>
          <pc:docMk/>
          <pc:sldMk cId="1400099567" sldId="272"/>
        </pc:sldMkLst>
        <pc:spChg chg="del">
          <ac:chgData name="Prachitee Chouhan" userId="fd29b6c1-575f-420b-ad8d-e96d4b3038bb" providerId="ADAL" clId="{CB04E61C-2E92-CA40-AC82-24B5EB862500}" dt="2024-02-27T00:25:26.851" v="134"/>
          <ac:spMkLst>
            <pc:docMk/>
            <pc:sldMk cId="1400099567" sldId="272"/>
            <ac:spMk id="44" creationId="{D1942232-83D0-49E2-AF9B-1F97E3C1EF8E}"/>
          </ac:spMkLst>
        </pc:spChg>
        <pc:spChg chg="del">
          <ac:chgData name="Prachitee Chouhan" userId="fd29b6c1-575f-420b-ad8d-e96d4b3038bb" providerId="ADAL" clId="{CB04E61C-2E92-CA40-AC82-24B5EB862500}" dt="2024-02-27T00:25:26.851" v="134"/>
          <ac:spMkLst>
            <pc:docMk/>
            <pc:sldMk cId="1400099567" sldId="272"/>
            <ac:spMk id="45" creationId="{E9E70D72-6E23-4015-A4A6-85C120C19167}"/>
          </ac:spMkLst>
        </pc:spChg>
        <pc:grpChg chg="del">
          <ac:chgData name="Prachitee Chouhan" userId="fd29b6c1-575f-420b-ad8d-e96d4b3038bb" providerId="ADAL" clId="{CB04E61C-2E92-CA40-AC82-24B5EB862500}" dt="2024-02-27T00:25:26.851" v="134"/>
          <ac:grpSpMkLst>
            <pc:docMk/>
            <pc:sldMk cId="1400099567" sldId="272"/>
            <ac:grpSpMk id="46" creationId="{C28A977F-B603-4D81-B0FC-C8DE048A7931}"/>
          </ac:grpSpMkLst>
        </pc:grpChg>
        <pc:grpChg chg="del">
          <ac:chgData name="Prachitee Chouhan" userId="fd29b6c1-575f-420b-ad8d-e96d4b3038bb" providerId="ADAL" clId="{CB04E61C-2E92-CA40-AC82-24B5EB862500}" dt="2024-02-27T00:25:26.851" v="134"/>
          <ac:grpSpMkLst>
            <pc:docMk/>
            <pc:sldMk cId="1400099567" sldId="272"/>
            <ac:grpSpMk id="47" creationId="{C78D9229-E61D-4FEE-8321-2F8B64A8CADF}"/>
          </ac:grpSpMkLst>
        </pc:grpChg>
      </pc:sldChg>
      <pc:sldChg chg="addSp delSp modSp add mod modTransition setBg modAnim delDesignElem modNotesTx">
        <pc:chgData name="Prachitee Chouhan" userId="fd29b6c1-575f-420b-ad8d-e96d4b3038bb" providerId="ADAL" clId="{CB04E61C-2E92-CA40-AC82-24B5EB862500}" dt="2024-03-06T04:44:25.127" v="921"/>
        <pc:sldMkLst>
          <pc:docMk/>
          <pc:sldMk cId="1917878325" sldId="274"/>
        </pc:sldMkLst>
        <pc:spChg chg="mod">
          <ac:chgData name="Prachitee Chouhan" userId="fd29b6c1-575f-420b-ad8d-e96d4b3038bb" providerId="ADAL" clId="{CB04E61C-2E92-CA40-AC82-24B5EB862500}" dt="2024-02-28T19:41:00.018" v="720" actId="2711"/>
          <ac:spMkLst>
            <pc:docMk/>
            <pc:sldMk cId="1917878325" sldId="274"/>
            <ac:spMk id="2" creationId="{8C82773D-AF39-F7E3-F900-860F63726DD5}"/>
          </ac:spMkLst>
        </pc:spChg>
        <pc:spChg chg="add del mod">
          <ac:chgData name="Prachitee Chouhan" userId="fd29b6c1-575f-420b-ad8d-e96d4b3038bb" providerId="ADAL" clId="{CB04E61C-2E92-CA40-AC82-24B5EB862500}" dt="2024-02-27T00:50:32.209" v="247"/>
          <ac:spMkLst>
            <pc:docMk/>
            <pc:sldMk cId="1917878325" sldId="274"/>
            <ac:spMk id="3" creationId="{0CDEE027-5E90-17DA-4F96-A624A860F9FE}"/>
          </ac:spMkLst>
        </pc:spChg>
        <pc:spChg chg="add del mod">
          <ac:chgData name="Prachitee Chouhan" userId="fd29b6c1-575f-420b-ad8d-e96d4b3038bb" providerId="ADAL" clId="{CB04E61C-2E92-CA40-AC82-24B5EB862500}" dt="2024-03-06T04:44:25.127" v="921"/>
          <ac:spMkLst>
            <pc:docMk/>
            <pc:sldMk cId="1917878325" sldId="274"/>
            <ac:spMk id="3" creationId="{A920D656-0BC7-08A3-0B2C-2FB30FB31B4E}"/>
          </ac:spMkLst>
        </pc:spChg>
        <pc:spChg chg="add mod">
          <ac:chgData name="Prachitee Chouhan" userId="fd29b6c1-575f-420b-ad8d-e96d4b3038bb" providerId="ADAL" clId="{CB04E61C-2E92-CA40-AC82-24B5EB862500}" dt="2024-03-06T04:44:02.965" v="920"/>
          <ac:spMkLst>
            <pc:docMk/>
            <pc:sldMk cId="1917878325" sldId="274"/>
            <ac:spMk id="4" creationId="{D609CCF8-B2ED-C424-49B5-5D319039659F}"/>
          </ac:spMkLst>
        </pc:spChg>
        <pc:spChg chg="add mod ord">
          <ac:chgData name="Prachitee Chouhan" userId="fd29b6c1-575f-420b-ad8d-e96d4b3038bb" providerId="ADAL" clId="{CB04E61C-2E92-CA40-AC82-24B5EB862500}" dt="2024-02-28T19:38:46.983" v="711" actId="26606"/>
          <ac:spMkLst>
            <pc:docMk/>
            <pc:sldMk cId="1917878325" sldId="274"/>
            <ac:spMk id="5" creationId="{188DB3E1-FF35-DC1C-BD58-4D2E632873A4}"/>
          </ac:spMkLst>
        </pc:spChg>
        <pc:spChg chg="mod">
          <ac:chgData name="Prachitee Chouhan" userId="fd29b6c1-575f-420b-ad8d-e96d4b3038bb" providerId="ADAL" clId="{CB04E61C-2E92-CA40-AC82-24B5EB862500}" dt="2024-02-28T19:38:46.983" v="711" actId="26606"/>
          <ac:spMkLst>
            <pc:docMk/>
            <pc:sldMk cId="1917878325" sldId="274"/>
            <ac:spMk id="7" creationId="{E52A1F1E-F0B2-7E00-3A15-8708FA190BA1}"/>
          </ac:spMkLst>
        </pc:spChg>
        <pc:spChg chg="add del mod">
          <ac:chgData name="Prachitee Chouhan" userId="fd29b6c1-575f-420b-ad8d-e96d4b3038bb" providerId="ADAL" clId="{CB04E61C-2E92-CA40-AC82-24B5EB862500}" dt="2024-02-27T00:52:23.306" v="278" actId="478"/>
          <ac:spMkLst>
            <pc:docMk/>
            <pc:sldMk cId="1917878325" sldId="274"/>
            <ac:spMk id="8" creationId="{6B5F5541-D7FE-EBB9-AE6C-E3A4C2E7DD83}"/>
          </ac:spMkLst>
        </pc:spChg>
        <pc:spChg chg="mod">
          <ac:chgData name="Prachitee Chouhan" userId="fd29b6c1-575f-420b-ad8d-e96d4b3038bb" providerId="ADAL" clId="{CB04E61C-2E92-CA40-AC82-24B5EB862500}" dt="2024-02-28T19:38:46.983" v="711" actId="26606"/>
          <ac:spMkLst>
            <pc:docMk/>
            <pc:sldMk cId="1917878325" sldId="274"/>
            <ac:spMk id="9" creationId="{A7B3024C-3F4A-7FB4-047F-807565DDEDAB}"/>
          </ac:spMkLst>
        </pc:spChg>
        <pc:spChg chg="add del">
          <ac:chgData name="Prachitee Chouhan" userId="fd29b6c1-575f-420b-ad8d-e96d4b3038bb" providerId="ADAL" clId="{CB04E61C-2E92-CA40-AC82-24B5EB862500}" dt="2024-02-27T00:52:23.306" v="278" actId="478"/>
          <ac:spMkLst>
            <pc:docMk/>
            <pc:sldMk cId="1917878325" sldId="274"/>
            <ac:spMk id="10" creationId="{C5B9D273-500C-CF9E-F17E-DB7263FBF959}"/>
          </ac:spMkLst>
        </pc:spChg>
        <pc:spChg chg="add del mod">
          <ac:chgData name="Prachitee Chouhan" userId="fd29b6c1-575f-420b-ad8d-e96d4b3038bb" providerId="ADAL" clId="{CB04E61C-2E92-CA40-AC82-24B5EB862500}" dt="2024-02-27T00:52:34.133" v="283" actId="478"/>
          <ac:spMkLst>
            <pc:docMk/>
            <pc:sldMk cId="1917878325" sldId="274"/>
            <ac:spMk id="11" creationId="{A7326562-AA18-5ABC-4D7E-77B4EEEA8C48}"/>
          </ac:spMkLst>
        </pc:spChg>
        <pc:spChg chg="add del mod">
          <ac:chgData name="Prachitee Chouhan" userId="fd29b6c1-575f-420b-ad8d-e96d4b3038bb" providerId="ADAL" clId="{CB04E61C-2E92-CA40-AC82-24B5EB862500}" dt="2024-02-27T00:52:34.133" v="283" actId="478"/>
          <ac:spMkLst>
            <pc:docMk/>
            <pc:sldMk cId="1917878325" sldId="274"/>
            <ac:spMk id="12" creationId="{C5676B7E-F30A-BF6C-3BB6-7D2477DA01F0}"/>
          </ac:spMkLst>
        </pc:spChg>
        <pc:spChg chg="add del mod">
          <ac:chgData name="Prachitee Chouhan" userId="fd29b6c1-575f-420b-ad8d-e96d4b3038bb" providerId="ADAL" clId="{CB04E61C-2E92-CA40-AC82-24B5EB862500}" dt="2024-02-27T00:52:55.182" v="289" actId="478"/>
          <ac:spMkLst>
            <pc:docMk/>
            <pc:sldMk cId="1917878325" sldId="274"/>
            <ac:spMk id="13" creationId="{EA927B2B-4885-B4BF-8206-D0450D086B33}"/>
          </ac:spMkLst>
        </pc:spChg>
        <pc:spChg chg="add del mod">
          <ac:chgData name="Prachitee Chouhan" userId="fd29b6c1-575f-420b-ad8d-e96d4b3038bb" providerId="ADAL" clId="{CB04E61C-2E92-CA40-AC82-24B5EB862500}" dt="2024-02-27T00:52:55.182" v="289" actId="478"/>
          <ac:spMkLst>
            <pc:docMk/>
            <pc:sldMk cId="1917878325" sldId="274"/>
            <ac:spMk id="14" creationId="{B4C71C43-058A-AB45-38CE-BBA10F0CCC5B}"/>
          </ac:spMkLst>
        </pc:spChg>
        <pc:spChg chg="add del mod">
          <ac:chgData name="Prachitee Chouhan" userId="fd29b6c1-575f-420b-ad8d-e96d4b3038bb" providerId="ADAL" clId="{CB04E61C-2E92-CA40-AC82-24B5EB862500}" dt="2024-02-27T00:53:10.171" v="293" actId="478"/>
          <ac:spMkLst>
            <pc:docMk/>
            <pc:sldMk cId="1917878325" sldId="274"/>
            <ac:spMk id="15" creationId="{CFC55588-9C48-6DA1-DE7A-008368B60819}"/>
          </ac:spMkLst>
        </pc:spChg>
        <pc:spChg chg="add del mod">
          <ac:chgData name="Prachitee Chouhan" userId="fd29b6c1-575f-420b-ad8d-e96d4b3038bb" providerId="ADAL" clId="{CB04E61C-2E92-CA40-AC82-24B5EB862500}" dt="2024-02-27T00:53:10.171" v="293" actId="478"/>
          <ac:spMkLst>
            <pc:docMk/>
            <pc:sldMk cId="1917878325" sldId="274"/>
            <ac:spMk id="16" creationId="{18CF6709-D5AC-36B4-501E-824FC5C673F1}"/>
          </ac:spMkLst>
        </pc:spChg>
        <pc:spChg chg="add ord">
          <ac:chgData name="Prachitee Chouhan" userId="fd29b6c1-575f-420b-ad8d-e96d4b3038bb" providerId="ADAL" clId="{CB04E61C-2E92-CA40-AC82-24B5EB862500}" dt="2024-02-28T19:38:46.983" v="711" actId="26606"/>
          <ac:spMkLst>
            <pc:docMk/>
            <pc:sldMk cId="1917878325" sldId="274"/>
            <ac:spMk id="17" creationId="{33EA3DB9-B84C-0AA7-B77B-580F4B9F19AC}"/>
          </ac:spMkLst>
        </pc:spChg>
        <pc:spChg chg="add del mod">
          <ac:chgData name="Prachitee Chouhan" userId="fd29b6c1-575f-420b-ad8d-e96d4b3038bb" providerId="ADAL" clId="{CB04E61C-2E92-CA40-AC82-24B5EB862500}" dt="2024-02-27T00:53:22.732" v="298" actId="478"/>
          <ac:spMkLst>
            <pc:docMk/>
            <pc:sldMk cId="1917878325" sldId="274"/>
            <ac:spMk id="18" creationId="{34762891-0C57-CE24-06B8-A39EF5D162BC}"/>
          </ac:spMkLst>
        </pc:spChg>
        <pc:spChg chg="del">
          <ac:chgData name="Prachitee Chouhan" userId="fd29b6c1-575f-420b-ad8d-e96d4b3038bb" providerId="ADAL" clId="{CB04E61C-2E92-CA40-AC82-24B5EB862500}" dt="2024-02-27T00:26:16.670" v="136"/>
          <ac:spMkLst>
            <pc:docMk/>
            <pc:sldMk cId="1917878325" sldId="274"/>
            <ac:spMk id="29" creationId="{839C83B4-CCB6-412E-B7FF-BA0CF31B3166}"/>
          </ac:spMkLst>
        </pc:spChg>
        <pc:spChg chg="del">
          <ac:chgData name="Prachitee Chouhan" userId="fd29b6c1-575f-420b-ad8d-e96d4b3038bb" providerId="ADAL" clId="{CB04E61C-2E92-CA40-AC82-24B5EB862500}" dt="2024-02-27T00:26:16.670" v="136"/>
          <ac:spMkLst>
            <pc:docMk/>
            <pc:sldMk cId="1917878325" sldId="274"/>
            <ac:spMk id="30" creationId="{D1BA989C-D286-48D4-B3F1-84F3CBF095C8}"/>
          </ac:spMkLst>
        </pc:spChg>
        <pc:spChg chg="add">
          <ac:chgData name="Prachitee Chouhan" userId="fd29b6c1-575f-420b-ad8d-e96d4b3038bb" providerId="ADAL" clId="{CB04E61C-2E92-CA40-AC82-24B5EB862500}" dt="2024-02-28T19:38:46.983" v="711" actId="26606"/>
          <ac:spMkLst>
            <pc:docMk/>
            <pc:sldMk cId="1917878325" sldId="274"/>
            <ac:spMk id="3097" creationId="{AFF8D2E5-2C4E-47B1-930B-6C82B7C31331}"/>
          </ac:spMkLst>
        </pc:spChg>
        <pc:spChg chg="add">
          <ac:chgData name="Prachitee Chouhan" userId="fd29b6c1-575f-420b-ad8d-e96d4b3038bb" providerId="ADAL" clId="{CB04E61C-2E92-CA40-AC82-24B5EB862500}" dt="2024-02-28T19:38:46.983" v="711" actId="26606"/>
          <ac:spMkLst>
            <pc:docMk/>
            <pc:sldMk cId="1917878325" sldId="274"/>
            <ac:spMk id="3099" creationId="{801E4ADA-0EA9-4930-846E-3C11E8BED6DD}"/>
          </ac:spMkLst>
        </pc:spChg>
        <pc:spChg chg="add">
          <ac:chgData name="Prachitee Chouhan" userId="fd29b6c1-575f-420b-ad8d-e96d4b3038bb" providerId="ADAL" clId="{CB04E61C-2E92-CA40-AC82-24B5EB862500}" dt="2024-02-28T19:38:46.983" v="711" actId="26606"/>
          <ac:spMkLst>
            <pc:docMk/>
            <pc:sldMk cId="1917878325" sldId="274"/>
            <ac:spMk id="3101" creationId="{FB92FFCE-0C90-454E-AA25-D4EE9A6C39C5}"/>
          </ac:spMkLst>
        </pc:spChg>
        <pc:grpChg chg="del">
          <ac:chgData name="Prachitee Chouhan" userId="fd29b6c1-575f-420b-ad8d-e96d4b3038bb" providerId="ADAL" clId="{CB04E61C-2E92-CA40-AC82-24B5EB862500}" dt="2024-02-27T00:26:16.670" v="136"/>
          <ac:grpSpMkLst>
            <pc:docMk/>
            <pc:sldMk cId="1917878325" sldId="274"/>
            <ac:grpSpMk id="24" creationId="{A7EE5FDC-1EEC-4871-BD9E-EF321D5F89B0}"/>
          </ac:grpSpMkLst>
        </pc:grpChg>
        <pc:grpChg chg="del">
          <ac:chgData name="Prachitee Chouhan" userId="fd29b6c1-575f-420b-ad8d-e96d4b3038bb" providerId="ADAL" clId="{CB04E61C-2E92-CA40-AC82-24B5EB862500}" dt="2024-02-27T00:26:16.670" v="136"/>
          <ac:grpSpMkLst>
            <pc:docMk/>
            <pc:sldMk cId="1917878325" sldId="274"/>
            <ac:grpSpMk id="31" creationId="{98925B56-689F-4DFB-8FD0-9BB9D8DE848B}"/>
          </ac:grpSpMkLst>
        </pc:grpChg>
        <pc:picChg chg="del">
          <ac:chgData name="Prachitee Chouhan" userId="fd29b6c1-575f-420b-ad8d-e96d4b3038bb" providerId="ADAL" clId="{CB04E61C-2E92-CA40-AC82-24B5EB862500}" dt="2024-02-27T00:51:53.733" v="269" actId="478"/>
          <ac:picMkLst>
            <pc:docMk/>
            <pc:sldMk cId="1917878325" sldId="274"/>
            <ac:picMk id="4" creationId="{2578189E-5241-0352-4B62-629FE863072A}"/>
          </ac:picMkLst>
        </pc:picChg>
        <pc:picChg chg="add del mod">
          <ac:chgData name="Prachitee Chouhan" userId="fd29b6c1-575f-420b-ad8d-e96d4b3038bb" providerId="ADAL" clId="{CB04E61C-2E92-CA40-AC82-24B5EB862500}" dt="2024-02-28T20:22:44.554" v="798"/>
          <ac:picMkLst>
            <pc:docMk/>
            <pc:sldMk cId="1917878325" sldId="274"/>
            <ac:picMk id="4" creationId="{298F483C-0CFC-200D-5729-ED5824F0AAFC}"/>
          </ac:picMkLst>
        </pc:picChg>
        <pc:picChg chg="del">
          <ac:chgData name="Prachitee Chouhan" userId="fd29b6c1-575f-420b-ad8d-e96d4b3038bb" providerId="ADAL" clId="{CB04E61C-2E92-CA40-AC82-24B5EB862500}" dt="2024-02-27T00:52:09.383" v="273" actId="478"/>
          <ac:picMkLst>
            <pc:docMk/>
            <pc:sldMk cId="1917878325" sldId="274"/>
            <ac:picMk id="6" creationId="{23F9CCD9-4DA6-6E77-420C-A0385F3B0A66}"/>
          </ac:picMkLst>
        </pc:picChg>
        <pc:picChg chg="add del mod">
          <ac:chgData name="Prachitee Chouhan" userId="fd29b6c1-575f-420b-ad8d-e96d4b3038bb" providerId="ADAL" clId="{CB04E61C-2E92-CA40-AC82-24B5EB862500}" dt="2024-02-28T20:24:57.863" v="800"/>
          <ac:picMkLst>
            <pc:docMk/>
            <pc:sldMk cId="1917878325" sldId="274"/>
            <ac:picMk id="16" creationId="{2A3EE719-604A-510B-F5F8-72FB4003C4FE}"/>
          </ac:picMkLst>
        </pc:picChg>
        <pc:picChg chg="add mod">
          <ac:chgData name="Prachitee Chouhan" userId="fd29b6c1-575f-420b-ad8d-e96d4b3038bb" providerId="ADAL" clId="{CB04E61C-2E92-CA40-AC82-24B5EB862500}" dt="2024-02-28T20:25:55.124" v="801"/>
          <ac:picMkLst>
            <pc:docMk/>
            <pc:sldMk cId="1917878325" sldId="274"/>
            <ac:picMk id="23" creationId="{574F9F96-F01C-11DC-2302-CA2ADD2B996B}"/>
          </ac:picMkLst>
        </pc:picChg>
        <pc:picChg chg="add mod">
          <ac:chgData name="Prachitee Chouhan" userId="fd29b6c1-575f-420b-ad8d-e96d4b3038bb" providerId="ADAL" clId="{CB04E61C-2E92-CA40-AC82-24B5EB862500}" dt="2024-02-28T19:38:46.983" v="711" actId="26606"/>
          <ac:picMkLst>
            <pc:docMk/>
            <pc:sldMk cId="1917878325" sldId="274"/>
            <ac:picMk id="3074" creationId="{7627D6C2-CA1A-31B1-78BC-71DCF856BB2F}"/>
          </ac:picMkLst>
        </pc:picChg>
        <pc:picChg chg="add mod">
          <ac:chgData name="Prachitee Chouhan" userId="fd29b6c1-575f-420b-ad8d-e96d4b3038bb" providerId="ADAL" clId="{CB04E61C-2E92-CA40-AC82-24B5EB862500}" dt="2024-02-28T19:38:46.983" v="711" actId="26606"/>
          <ac:picMkLst>
            <pc:docMk/>
            <pc:sldMk cId="1917878325" sldId="274"/>
            <ac:picMk id="3092" creationId="{BBC3C955-6E69-632C-9EF9-725201874C31}"/>
          </ac:picMkLst>
        </pc:picChg>
      </pc:sldChg>
      <pc:sldChg chg="addSp delSp modSp new mod modTransition setBg modAnim modNotesTx">
        <pc:chgData name="Prachitee Chouhan" userId="fd29b6c1-575f-420b-ad8d-e96d4b3038bb" providerId="ADAL" clId="{CB04E61C-2E92-CA40-AC82-24B5EB862500}" dt="2024-03-06T04:44:25.127" v="921"/>
        <pc:sldMkLst>
          <pc:docMk/>
          <pc:sldMk cId="2159985129" sldId="275"/>
        </pc:sldMkLst>
        <pc:spChg chg="del mod">
          <ac:chgData name="Prachitee Chouhan" userId="fd29b6c1-575f-420b-ad8d-e96d4b3038bb" providerId="ADAL" clId="{CB04E61C-2E92-CA40-AC82-24B5EB862500}" dt="2024-02-28T19:42:05.071" v="727"/>
          <ac:spMkLst>
            <pc:docMk/>
            <pc:sldMk cId="2159985129" sldId="275"/>
            <ac:spMk id="2" creationId="{5BA7B7FB-0B2D-BE3A-1D0C-2797C5203AA9}"/>
          </ac:spMkLst>
        </pc:spChg>
        <pc:spChg chg="add del mod">
          <ac:chgData name="Prachitee Chouhan" userId="fd29b6c1-575f-420b-ad8d-e96d4b3038bb" providerId="ADAL" clId="{CB04E61C-2E92-CA40-AC82-24B5EB862500}" dt="2024-03-06T04:44:25.127" v="921"/>
          <ac:spMkLst>
            <pc:docMk/>
            <pc:sldMk cId="2159985129" sldId="275"/>
            <ac:spMk id="2" creationId="{8C34EF50-86D6-E76C-1AF6-E05DE1653D9A}"/>
          </ac:spMkLst>
        </pc:spChg>
        <pc:spChg chg="mod ord">
          <ac:chgData name="Prachitee Chouhan" userId="fd29b6c1-575f-420b-ad8d-e96d4b3038bb" providerId="ADAL" clId="{CB04E61C-2E92-CA40-AC82-24B5EB862500}" dt="2024-02-28T19:51:25.453" v="789" actId="26606"/>
          <ac:spMkLst>
            <pc:docMk/>
            <pc:sldMk cId="2159985129" sldId="275"/>
            <ac:spMk id="3" creationId="{C7FAE610-2D0C-E49F-D4A5-F7F93774F122}"/>
          </ac:spMkLst>
        </pc:spChg>
        <pc:spChg chg="add mod ord">
          <ac:chgData name="Prachitee Chouhan" userId="fd29b6c1-575f-420b-ad8d-e96d4b3038bb" providerId="ADAL" clId="{CB04E61C-2E92-CA40-AC82-24B5EB862500}" dt="2024-02-28T19:51:25.453" v="789" actId="26606"/>
          <ac:spMkLst>
            <pc:docMk/>
            <pc:sldMk cId="2159985129" sldId="275"/>
            <ac:spMk id="4" creationId="{8F404E4E-95FE-D825-0E71-0D9C10F5035C}"/>
          </ac:spMkLst>
        </pc:spChg>
        <pc:spChg chg="add mod">
          <ac:chgData name="Prachitee Chouhan" userId="fd29b6c1-575f-420b-ad8d-e96d4b3038bb" providerId="ADAL" clId="{CB04E61C-2E92-CA40-AC82-24B5EB862500}" dt="2024-03-06T04:44:02.965" v="920"/>
          <ac:spMkLst>
            <pc:docMk/>
            <pc:sldMk cId="2159985129" sldId="275"/>
            <ac:spMk id="5" creationId="{148BB750-6289-F628-D96B-25E72CFADE9C}"/>
          </ac:spMkLst>
        </pc:spChg>
        <pc:spChg chg="add del">
          <ac:chgData name="Prachitee Chouhan" userId="fd29b6c1-575f-420b-ad8d-e96d4b3038bb" providerId="ADAL" clId="{CB04E61C-2E92-CA40-AC82-24B5EB862500}" dt="2024-02-28T19:50:54.375" v="783" actId="26606"/>
          <ac:spMkLst>
            <pc:docMk/>
            <pc:sldMk cId="2159985129" sldId="275"/>
            <ac:spMk id="4105" creationId="{8F7AFB9A-7364-478C-B48B-8523CDD9AE8D}"/>
          </ac:spMkLst>
        </pc:spChg>
        <pc:spChg chg="add del">
          <ac:chgData name="Prachitee Chouhan" userId="fd29b6c1-575f-420b-ad8d-e96d4b3038bb" providerId="ADAL" clId="{CB04E61C-2E92-CA40-AC82-24B5EB862500}" dt="2024-02-28T19:50:54.375" v="783" actId="26606"/>
          <ac:spMkLst>
            <pc:docMk/>
            <pc:sldMk cId="2159985129" sldId="275"/>
            <ac:spMk id="4107" creationId="{36678033-86B6-40E6-BE90-78D8ED4E3A31}"/>
          </ac:spMkLst>
        </pc:spChg>
        <pc:spChg chg="add del">
          <ac:chgData name="Prachitee Chouhan" userId="fd29b6c1-575f-420b-ad8d-e96d4b3038bb" providerId="ADAL" clId="{CB04E61C-2E92-CA40-AC82-24B5EB862500}" dt="2024-02-28T19:50:54.375" v="783" actId="26606"/>
          <ac:spMkLst>
            <pc:docMk/>
            <pc:sldMk cId="2159985129" sldId="275"/>
            <ac:spMk id="4109" creationId="{D2542E1A-076E-4A34-BB67-2BF961754E0C}"/>
          </ac:spMkLst>
        </pc:spChg>
        <pc:spChg chg="add del">
          <ac:chgData name="Prachitee Chouhan" userId="fd29b6c1-575f-420b-ad8d-e96d4b3038bb" providerId="ADAL" clId="{CB04E61C-2E92-CA40-AC82-24B5EB862500}" dt="2024-02-28T19:50:54.375" v="783" actId="26606"/>
          <ac:spMkLst>
            <pc:docMk/>
            <pc:sldMk cId="2159985129" sldId="275"/>
            <ac:spMk id="4111" creationId="{75C56826-D4E5-42ED-8529-079651CB3005}"/>
          </ac:spMkLst>
        </pc:spChg>
        <pc:spChg chg="add del">
          <ac:chgData name="Prachitee Chouhan" userId="fd29b6c1-575f-420b-ad8d-e96d4b3038bb" providerId="ADAL" clId="{CB04E61C-2E92-CA40-AC82-24B5EB862500}" dt="2024-02-28T19:50:54.375" v="783" actId="26606"/>
          <ac:spMkLst>
            <pc:docMk/>
            <pc:sldMk cId="2159985129" sldId="275"/>
            <ac:spMk id="4113" creationId="{82095FCE-EF05-4443-B97A-85DEE3A5CA17}"/>
          </ac:spMkLst>
        </pc:spChg>
        <pc:spChg chg="add del">
          <ac:chgData name="Prachitee Chouhan" userId="fd29b6c1-575f-420b-ad8d-e96d4b3038bb" providerId="ADAL" clId="{CB04E61C-2E92-CA40-AC82-24B5EB862500}" dt="2024-02-28T19:50:55.774" v="785" actId="26606"/>
          <ac:spMkLst>
            <pc:docMk/>
            <pc:sldMk cId="2159985129" sldId="275"/>
            <ac:spMk id="4115" creationId="{49B9E8A9-352D-4DCB-9485-C777000D4979}"/>
          </ac:spMkLst>
        </pc:spChg>
        <pc:spChg chg="add del">
          <ac:chgData name="Prachitee Chouhan" userId="fd29b6c1-575f-420b-ad8d-e96d4b3038bb" providerId="ADAL" clId="{CB04E61C-2E92-CA40-AC82-24B5EB862500}" dt="2024-02-28T19:50:55.774" v="785" actId="26606"/>
          <ac:spMkLst>
            <pc:docMk/>
            <pc:sldMk cId="2159985129" sldId="275"/>
            <ac:spMk id="4116" creationId="{C2A9B0E5-C2C1-4B85-99A9-117A659D5FE0}"/>
          </ac:spMkLst>
        </pc:spChg>
        <pc:spChg chg="add del">
          <ac:chgData name="Prachitee Chouhan" userId="fd29b6c1-575f-420b-ad8d-e96d4b3038bb" providerId="ADAL" clId="{CB04E61C-2E92-CA40-AC82-24B5EB862500}" dt="2024-02-28T19:50:55.774" v="785" actId="26606"/>
          <ac:spMkLst>
            <pc:docMk/>
            <pc:sldMk cId="2159985129" sldId="275"/>
            <ac:spMk id="4117" creationId="{3A8AEACA-9535-4BE8-A91B-8BE82BA54751}"/>
          </ac:spMkLst>
        </pc:spChg>
        <pc:spChg chg="add del">
          <ac:chgData name="Prachitee Chouhan" userId="fd29b6c1-575f-420b-ad8d-e96d4b3038bb" providerId="ADAL" clId="{CB04E61C-2E92-CA40-AC82-24B5EB862500}" dt="2024-02-28T19:50:57.241" v="787" actId="26606"/>
          <ac:spMkLst>
            <pc:docMk/>
            <pc:sldMk cId="2159985129" sldId="275"/>
            <ac:spMk id="4119" creationId="{115719BB-48A7-4AF4-BB91-DC82E0DF727D}"/>
          </ac:spMkLst>
        </pc:spChg>
        <pc:spChg chg="add del">
          <ac:chgData name="Prachitee Chouhan" userId="fd29b6c1-575f-420b-ad8d-e96d4b3038bb" providerId="ADAL" clId="{CB04E61C-2E92-CA40-AC82-24B5EB862500}" dt="2024-02-28T19:50:57.241" v="787" actId="26606"/>
          <ac:spMkLst>
            <pc:docMk/>
            <pc:sldMk cId="2159985129" sldId="275"/>
            <ac:spMk id="4120" creationId="{10973A55-5440-4A99-B526-B5812E46271E}"/>
          </ac:spMkLst>
        </pc:spChg>
        <pc:spChg chg="add del">
          <ac:chgData name="Prachitee Chouhan" userId="fd29b6c1-575f-420b-ad8d-e96d4b3038bb" providerId="ADAL" clId="{CB04E61C-2E92-CA40-AC82-24B5EB862500}" dt="2024-02-28T19:50:57.241" v="787" actId="26606"/>
          <ac:spMkLst>
            <pc:docMk/>
            <pc:sldMk cId="2159985129" sldId="275"/>
            <ac:spMk id="4121" creationId="{A9682493-588A-4D52-98F6-FBBD80C07ECB}"/>
          </ac:spMkLst>
        </pc:spChg>
        <pc:spChg chg="add del">
          <ac:chgData name="Prachitee Chouhan" userId="fd29b6c1-575f-420b-ad8d-e96d4b3038bb" providerId="ADAL" clId="{CB04E61C-2E92-CA40-AC82-24B5EB862500}" dt="2024-02-28T19:50:57.241" v="787" actId="26606"/>
          <ac:spMkLst>
            <pc:docMk/>
            <pc:sldMk cId="2159985129" sldId="275"/>
            <ac:spMk id="4122" creationId="{FBEC5A7A-ADE4-48D9-B89C-2BA1C9110632}"/>
          </ac:spMkLst>
        </pc:spChg>
        <pc:spChg chg="add del">
          <ac:chgData name="Prachitee Chouhan" userId="fd29b6c1-575f-420b-ad8d-e96d4b3038bb" providerId="ADAL" clId="{CB04E61C-2E92-CA40-AC82-24B5EB862500}" dt="2024-02-28T19:50:57.241" v="787" actId="26606"/>
          <ac:spMkLst>
            <pc:docMk/>
            <pc:sldMk cId="2159985129" sldId="275"/>
            <ac:spMk id="4123" creationId="{82095FCE-EF05-4443-B97A-85DEE3A5CA17}"/>
          </ac:spMkLst>
        </pc:spChg>
        <pc:spChg chg="add del">
          <ac:chgData name="Prachitee Chouhan" userId="fd29b6c1-575f-420b-ad8d-e96d4b3038bb" providerId="ADAL" clId="{CB04E61C-2E92-CA40-AC82-24B5EB862500}" dt="2024-02-28T19:51:25.453" v="789" actId="26606"/>
          <ac:spMkLst>
            <pc:docMk/>
            <pc:sldMk cId="2159985129" sldId="275"/>
            <ac:spMk id="4125" creationId="{385E1BDC-A9B0-4A87-82E3-F3187F69A802}"/>
          </ac:spMkLst>
        </pc:spChg>
        <pc:spChg chg="add del">
          <ac:chgData name="Prachitee Chouhan" userId="fd29b6c1-575f-420b-ad8d-e96d4b3038bb" providerId="ADAL" clId="{CB04E61C-2E92-CA40-AC82-24B5EB862500}" dt="2024-02-28T19:51:25.453" v="789" actId="26606"/>
          <ac:spMkLst>
            <pc:docMk/>
            <pc:sldMk cId="2159985129" sldId="275"/>
            <ac:spMk id="4126" creationId="{0990C621-3B8B-4820-8328-D47EF7CE823C}"/>
          </ac:spMkLst>
        </pc:spChg>
        <pc:spChg chg="add del">
          <ac:chgData name="Prachitee Chouhan" userId="fd29b6c1-575f-420b-ad8d-e96d4b3038bb" providerId="ADAL" clId="{CB04E61C-2E92-CA40-AC82-24B5EB862500}" dt="2024-02-28T19:51:25.453" v="789" actId="26606"/>
          <ac:spMkLst>
            <pc:docMk/>
            <pc:sldMk cId="2159985129" sldId="275"/>
            <ac:spMk id="4127" creationId="{C1A2385B-1D2A-4E17-84FA-6CB7F0AAE473}"/>
          </ac:spMkLst>
        </pc:spChg>
        <pc:spChg chg="add del">
          <ac:chgData name="Prachitee Chouhan" userId="fd29b6c1-575f-420b-ad8d-e96d4b3038bb" providerId="ADAL" clId="{CB04E61C-2E92-CA40-AC82-24B5EB862500}" dt="2024-02-28T19:51:25.453" v="789" actId="26606"/>
          <ac:spMkLst>
            <pc:docMk/>
            <pc:sldMk cId="2159985129" sldId="275"/>
            <ac:spMk id="4128" creationId="{5E791F2F-79DB-4CC0-9FA1-001E3E91E8B7}"/>
          </ac:spMkLst>
        </pc:spChg>
        <pc:picChg chg="add del mod">
          <ac:chgData name="Prachitee Chouhan" userId="fd29b6c1-575f-420b-ad8d-e96d4b3038bb" providerId="ADAL" clId="{CB04E61C-2E92-CA40-AC82-24B5EB862500}" dt="2024-02-28T20:26:14.191" v="802"/>
          <ac:picMkLst>
            <pc:docMk/>
            <pc:sldMk cId="2159985129" sldId="275"/>
            <ac:picMk id="7" creationId="{91F0C7C1-7AAA-DBC7-F1BB-260EEA6AC309}"/>
          </ac:picMkLst>
        </pc:picChg>
        <pc:picChg chg="add del mod">
          <ac:chgData name="Prachitee Chouhan" userId="fd29b6c1-575f-420b-ad8d-e96d4b3038bb" providerId="ADAL" clId="{CB04E61C-2E92-CA40-AC82-24B5EB862500}" dt="2024-02-28T20:26:58.842" v="804"/>
          <ac:picMkLst>
            <pc:docMk/>
            <pc:sldMk cId="2159985129" sldId="275"/>
            <ac:picMk id="14" creationId="{11B188E2-29C1-6BEF-6CD5-E2005133F9F7}"/>
          </ac:picMkLst>
        </pc:picChg>
        <pc:picChg chg="add del mod">
          <ac:chgData name="Prachitee Chouhan" userId="fd29b6c1-575f-420b-ad8d-e96d4b3038bb" providerId="ADAL" clId="{CB04E61C-2E92-CA40-AC82-24B5EB862500}" dt="2024-02-28T20:28:10.646" v="806"/>
          <ac:picMkLst>
            <pc:docMk/>
            <pc:sldMk cId="2159985129" sldId="275"/>
            <ac:picMk id="19" creationId="{4647BA62-859A-AEB0-9E4A-1228CB6D0796}"/>
          </ac:picMkLst>
        </pc:picChg>
        <pc:picChg chg="add del mod">
          <ac:chgData name="Prachitee Chouhan" userId="fd29b6c1-575f-420b-ad8d-e96d4b3038bb" providerId="ADAL" clId="{CB04E61C-2E92-CA40-AC82-24B5EB862500}" dt="2024-02-28T20:29:18.958" v="808"/>
          <ac:picMkLst>
            <pc:docMk/>
            <pc:sldMk cId="2159985129" sldId="275"/>
            <ac:picMk id="23" creationId="{E1918284-2676-E2A7-B1D1-EE2AF798342C}"/>
          </ac:picMkLst>
        </pc:picChg>
        <pc:picChg chg="add del mod">
          <ac:chgData name="Prachitee Chouhan" userId="fd29b6c1-575f-420b-ad8d-e96d4b3038bb" providerId="ADAL" clId="{CB04E61C-2E92-CA40-AC82-24B5EB862500}" dt="2024-02-28T20:29:32.557" v="810"/>
          <ac:picMkLst>
            <pc:docMk/>
            <pc:sldMk cId="2159985129" sldId="275"/>
            <ac:picMk id="27" creationId="{803831D0-65E0-4DF4-8FB2-3C9201187839}"/>
          </ac:picMkLst>
        </pc:picChg>
        <pc:picChg chg="add del mod">
          <ac:chgData name="Prachitee Chouhan" userId="fd29b6c1-575f-420b-ad8d-e96d4b3038bb" providerId="ADAL" clId="{CB04E61C-2E92-CA40-AC82-24B5EB862500}" dt="2024-02-28T20:30:32.617" v="813"/>
          <ac:picMkLst>
            <pc:docMk/>
            <pc:sldMk cId="2159985129" sldId="275"/>
            <ac:picMk id="31" creationId="{9D8FE135-CC16-3752-C5A5-0EA3D72DC89A}"/>
          </ac:picMkLst>
        </pc:picChg>
        <pc:picChg chg="add del mod">
          <ac:chgData name="Prachitee Chouhan" userId="fd29b6c1-575f-420b-ad8d-e96d4b3038bb" providerId="ADAL" clId="{CB04E61C-2E92-CA40-AC82-24B5EB862500}" dt="2024-02-28T20:37:09.154" v="815"/>
          <ac:picMkLst>
            <pc:docMk/>
            <pc:sldMk cId="2159985129" sldId="275"/>
            <ac:picMk id="35" creationId="{CCB1DC5F-A5EC-956B-8583-9E2CC2511E23}"/>
          </ac:picMkLst>
        </pc:picChg>
        <pc:picChg chg="add del mod">
          <ac:chgData name="Prachitee Chouhan" userId="fd29b6c1-575f-420b-ad8d-e96d4b3038bb" providerId="ADAL" clId="{CB04E61C-2E92-CA40-AC82-24B5EB862500}" dt="2024-02-28T20:38:17.751" v="817"/>
          <ac:picMkLst>
            <pc:docMk/>
            <pc:sldMk cId="2159985129" sldId="275"/>
            <ac:picMk id="41" creationId="{9EC5C576-6EEA-99F0-7700-183D53A64AEA}"/>
          </ac:picMkLst>
        </pc:picChg>
        <pc:picChg chg="add mod">
          <ac:chgData name="Prachitee Chouhan" userId="fd29b6c1-575f-420b-ad8d-e96d4b3038bb" providerId="ADAL" clId="{CB04E61C-2E92-CA40-AC82-24B5EB862500}" dt="2024-02-28T20:39:56.894" v="843"/>
          <ac:picMkLst>
            <pc:docMk/>
            <pc:sldMk cId="2159985129" sldId="275"/>
            <ac:picMk id="46" creationId="{03003ED9-C31E-35A8-6E6F-909938CAF5FA}"/>
          </ac:picMkLst>
        </pc:picChg>
        <pc:picChg chg="add mod">
          <ac:chgData name="Prachitee Chouhan" userId="fd29b6c1-575f-420b-ad8d-e96d4b3038bb" providerId="ADAL" clId="{CB04E61C-2E92-CA40-AC82-24B5EB862500}" dt="2024-02-28T19:51:25.453" v="789" actId="26606"/>
          <ac:picMkLst>
            <pc:docMk/>
            <pc:sldMk cId="2159985129" sldId="275"/>
            <ac:picMk id="4098" creationId="{6158087E-CED2-FB35-48E7-8EC64BC10CBB}"/>
          </ac:picMkLst>
        </pc:picChg>
        <pc:picChg chg="add mod">
          <ac:chgData name="Prachitee Chouhan" userId="fd29b6c1-575f-420b-ad8d-e96d4b3038bb" providerId="ADAL" clId="{CB04E61C-2E92-CA40-AC82-24B5EB862500}" dt="2024-02-28T19:51:25.453" v="789" actId="26606"/>
          <ac:picMkLst>
            <pc:docMk/>
            <pc:sldMk cId="2159985129" sldId="275"/>
            <ac:picMk id="4100" creationId="{082808E4-9117-4FD7-928F-616D236AADF7}"/>
          </ac:picMkLst>
        </pc:picChg>
        <pc:inkChg chg="add del">
          <ac:chgData name="Prachitee Chouhan" userId="fd29b6c1-575f-420b-ad8d-e96d4b3038bb" providerId="ADAL" clId="{CB04E61C-2E92-CA40-AC82-24B5EB862500}" dt="2024-02-28T20:38:17.751" v="817"/>
          <ac:inkMkLst>
            <pc:docMk/>
            <pc:sldMk cId="2159985129" sldId="275"/>
            <ac:inkMk id="40" creationId="{E777C4D7-D5CE-ADE8-9C31-EFFF28C33C5F}"/>
          </ac:inkMkLst>
        </pc:inkChg>
        <pc:inkChg chg="add">
          <ac:chgData name="Prachitee Chouhan" userId="fd29b6c1-575f-420b-ad8d-e96d4b3038bb" providerId="ADAL" clId="{CB04E61C-2E92-CA40-AC82-24B5EB862500}" dt="2024-02-28T20:39:56.894" v="843"/>
          <ac:inkMkLst>
            <pc:docMk/>
            <pc:sldMk cId="2159985129" sldId="275"/>
            <ac:inkMk id="45" creationId="{7EE60534-DA49-D5F7-42A9-C5758620AD25}"/>
          </ac:inkMkLst>
        </pc:inkChg>
      </pc:sldChg>
      <pc:sldChg chg="addSp delSp modSp add setBg delDesignElem">
        <pc:chgData name="Prachitee Chouhan" userId="fd29b6c1-575f-420b-ad8d-e96d4b3038bb" providerId="ADAL" clId="{CB04E61C-2E92-CA40-AC82-24B5EB862500}" dt="2024-03-06T04:44:25.127" v="921"/>
        <pc:sldMkLst>
          <pc:docMk/>
          <pc:sldMk cId="2010046362" sldId="276"/>
        </pc:sldMkLst>
        <pc:spChg chg="add del mod">
          <ac:chgData name="Prachitee Chouhan" userId="fd29b6c1-575f-420b-ad8d-e96d4b3038bb" providerId="ADAL" clId="{CB04E61C-2E92-CA40-AC82-24B5EB862500}" dt="2024-03-06T04:44:25.127" v="921"/>
          <ac:spMkLst>
            <pc:docMk/>
            <pc:sldMk cId="2010046362" sldId="276"/>
            <ac:spMk id="2" creationId="{19072E66-52C1-2A5C-6BD2-B15EF878E6B4}"/>
          </ac:spMkLst>
        </pc:spChg>
        <pc:spChg chg="add mod">
          <ac:chgData name="Prachitee Chouhan" userId="fd29b6c1-575f-420b-ad8d-e96d4b3038bb" providerId="ADAL" clId="{CB04E61C-2E92-CA40-AC82-24B5EB862500}" dt="2024-03-06T04:44:02.965" v="920"/>
          <ac:spMkLst>
            <pc:docMk/>
            <pc:sldMk cId="2010046362" sldId="276"/>
            <ac:spMk id="3" creationId="{CEB52984-DAF1-E0D5-2381-127FDFD4ED2E}"/>
          </ac:spMkLst>
        </pc:spChg>
        <pc:spChg chg="del">
          <ac:chgData name="Prachitee Chouhan" userId="fd29b6c1-575f-420b-ad8d-e96d4b3038bb" providerId="ADAL" clId="{CB04E61C-2E92-CA40-AC82-24B5EB862500}" dt="2024-02-27T01:00:04.776" v="396"/>
          <ac:spMkLst>
            <pc:docMk/>
            <pc:sldMk cId="2010046362" sldId="276"/>
            <ac:spMk id="37" creationId="{1E020063-2385-44AC-BD67-258E1F0B9FCE}"/>
          </ac:spMkLst>
        </pc:spChg>
        <pc:spChg chg="del">
          <ac:chgData name="Prachitee Chouhan" userId="fd29b6c1-575f-420b-ad8d-e96d4b3038bb" providerId="ADAL" clId="{CB04E61C-2E92-CA40-AC82-24B5EB862500}" dt="2024-02-27T01:00:04.776" v="396"/>
          <ac:spMkLst>
            <pc:docMk/>
            <pc:sldMk cId="2010046362" sldId="276"/>
            <ac:spMk id="38" creationId="{7E014A0B-5338-4077-AFE9-A90D04D4492B}"/>
          </ac:spMkLst>
        </pc:spChg>
        <pc:grpChg chg="del">
          <ac:chgData name="Prachitee Chouhan" userId="fd29b6c1-575f-420b-ad8d-e96d4b3038bb" providerId="ADAL" clId="{CB04E61C-2E92-CA40-AC82-24B5EB862500}" dt="2024-02-27T01:00:04.776" v="396"/>
          <ac:grpSpMkLst>
            <pc:docMk/>
            <pc:sldMk cId="2010046362" sldId="276"/>
            <ac:grpSpMk id="32" creationId="{466920E5-8640-4C24-A775-8647637094A7}"/>
          </ac:grpSpMkLst>
        </pc:grpChg>
        <pc:grpChg chg="del">
          <ac:chgData name="Prachitee Chouhan" userId="fd29b6c1-575f-420b-ad8d-e96d4b3038bb" providerId="ADAL" clId="{CB04E61C-2E92-CA40-AC82-24B5EB862500}" dt="2024-02-27T01:00:04.776" v="396"/>
          <ac:grpSpMkLst>
            <pc:docMk/>
            <pc:sldMk cId="2010046362" sldId="276"/>
            <ac:grpSpMk id="39" creationId="{78127680-150F-4A90-9950-F66392578116}"/>
          </ac:grpSpMkLst>
        </pc:grpChg>
      </pc:sldChg>
      <pc:sldChg chg="delSp add del setBg delDesignElem">
        <pc:chgData name="Prachitee Chouhan" userId="fd29b6c1-575f-420b-ad8d-e96d4b3038bb" providerId="ADAL" clId="{CB04E61C-2E92-CA40-AC82-24B5EB862500}" dt="2024-02-27T00:59:59.757" v="394" actId="2696"/>
        <pc:sldMkLst>
          <pc:docMk/>
          <pc:sldMk cId="2270160533" sldId="276"/>
        </pc:sldMkLst>
        <pc:spChg chg="del">
          <ac:chgData name="Prachitee Chouhan" userId="fd29b6c1-575f-420b-ad8d-e96d4b3038bb" providerId="ADAL" clId="{CB04E61C-2E92-CA40-AC82-24B5EB862500}" dt="2024-02-27T00:59:53.025" v="393"/>
          <ac:spMkLst>
            <pc:docMk/>
            <pc:sldMk cId="2270160533" sldId="276"/>
            <ac:spMk id="2064" creationId="{17BDD930-0E65-490A-9CE5-554C357C4428}"/>
          </ac:spMkLst>
        </pc:spChg>
        <pc:spChg chg="del">
          <ac:chgData name="Prachitee Chouhan" userId="fd29b6c1-575f-420b-ad8d-e96d4b3038bb" providerId="ADAL" clId="{CB04E61C-2E92-CA40-AC82-24B5EB862500}" dt="2024-02-27T00:59:53.025" v="393"/>
          <ac:spMkLst>
            <pc:docMk/>
            <pc:sldMk cId="2270160533" sldId="276"/>
            <ac:spMk id="2070" creationId="{3A912C67-99A1-4956-8F68-1846C21771E8}"/>
          </ac:spMkLst>
        </pc:spChg>
        <pc:grpChg chg="del">
          <ac:chgData name="Prachitee Chouhan" userId="fd29b6c1-575f-420b-ad8d-e96d4b3038bb" providerId="ADAL" clId="{CB04E61C-2E92-CA40-AC82-24B5EB862500}" dt="2024-02-27T00:59:53.025" v="393"/>
          <ac:grpSpMkLst>
            <pc:docMk/>
            <pc:sldMk cId="2270160533" sldId="276"/>
            <ac:grpSpMk id="2065" creationId="{DD81D498-EAA8-40F3-8230-AE4DEDA3830D}"/>
          </ac:grpSpMkLst>
        </pc:grpChg>
        <pc:grpChg chg="del">
          <ac:chgData name="Prachitee Chouhan" userId="fd29b6c1-575f-420b-ad8d-e96d4b3038bb" providerId="ADAL" clId="{CB04E61C-2E92-CA40-AC82-24B5EB862500}" dt="2024-02-27T00:59:53.025" v="393"/>
          <ac:grpSpMkLst>
            <pc:docMk/>
            <pc:sldMk cId="2270160533" sldId="276"/>
            <ac:grpSpMk id="2071" creationId="{569E5994-073E-4708-B3E6-43BFED0CEB4C}"/>
          </ac:grpSpMkLst>
        </pc:grpChg>
      </pc:sldChg>
      <pc:sldChg chg="addSp delSp modSp add setBg delDesignElem">
        <pc:chgData name="Prachitee Chouhan" userId="fd29b6c1-575f-420b-ad8d-e96d4b3038bb" providerId="ADAL" clId="{CB04E61C-2E92-CA40-AC82-24B5EB862500}" dt="2024-03-06T04:44:25.127" v="921"/>
        <pc:sldMkLst>
          <pc:docMk/>
          <pc:sldMk cId="3072897118" sldId="277"/>
        </pc:sldMkLst>
        <pc:spChg chg="add del mod">
          <ac:chgData name="Prachitee Chouhan" userId="fd29b6c1-575f-420b-ad8d-e96d4b3038bb" providerId="ADAL" clId="{CB04E61C-2E92-CA40-AC82-24B5EB862500}" dt="2024-03-06T04:44:25.127" v="921"/>
          <ac:spMkLst>
            <pc:docMk/>
            <pc:sldMk cId="3072897118" sldId="277"/>
            <ac:spMk id="2" creationId="{82B5FDA9-D9A5-C76C-1050-F32DB67EDCC4}"/>
          </ac:spMkLst>
        </pc:spChg>
        <pc:spChg chg="add mod">
          <ac:chgData name="Prachitee Chouhan" userId="fd29b6c1-575f-420b-ad8d-e96d4b3038bb" providerId="ADAL" clId="{CB04E61C-2E92-CA40-AC82-24B5EB862500}" dt="2024-03-06T04:44:02.965" v="920"/>
          <ac:spMkLst>
            <pc:docMk/>
            <pc:sldMk cId="3072897118" sldId="277"/>
            <ac:spMk id="4" creationId="{E26F25D7-1575-8131-4C59-3A09E5C124A6}"/>
          </ac:spMkLst>
        </pc:spChg>
        <pc:spChg chg="del">
          <ac:chgData name="Prachitee Chouhan" userId="fd29b6c1-575f-420b-ad8d-e96d4b3038bb" providerId="ADAL" clId="{CB04E61C-2E92-CA40-AC82-24B5EB862500}" dt="2024-02-27T01:00:10.710" v="398"/>
          <ac:spMkLst>
            <pc:docMk/>
            <pc:sldMk cId="3072897118" sldId="277"/>
            <ac:spMk id="1035" creationId="{D1942232-83D0-49E2-AF9B-1F97E3C1EF8E}"/>
          </ac:spMkLst>
        </pc:spChg>
        <pc:spChg chg="del">
          <ac:chgData name="Prachitee Chouhan" userId="fd29b6c1-575f-420b-ad8d-e96d4b3038bb" providerId="ADAL" clId="{CB04E61C-2E92-CA40-AC82-24B5EB862500}" dt="2024-02-27T01:00:10.710" v="398"/>
          <ac:spMkLst>
            <pc:docMk/>
            <pc:sldMk cId="3072897118" sldId="277"/>
            <ac:spMk id="1037" creationId="{E9E70D72-6E23-4015-A4A6-85C120C19167}"/>
          </ac:spMkLst>
        </pc:spChg>
        <pc:grpChg chg="del">
          <ac:chgData name="Prachitee Chouhan" userId="fd29b6c1-575f-420b-ad8d-e96d4b3038bb" providerId="ADAL" clId="{CB04E61C-2E92-CA40-AC82-24B5EB862500}" dt="2024-02-27T01:00:10.710" v="398"/>
          <ac:grpSpMkLst>
            <pc:docMk/>
            <pc:sldMk cId="3072897118" sldId="277"/>
            <ac:grpSpMk id="1039" creationId="{C28A977F-B603-4D81-B0FC-C8DE048A7931}"/>
          </ac:grpSpMkLst>
        </pc:grpChg>
        <pc:grpChg chg="del">
          <ac:chgData name="Prachitee Chouhan" userId="fd29b6c1-575f-420b-ad8d-e96d4b3038bb" providerId="ADAL" clId="{CB04E61C-2E92-CA40-AC82-24B5EB862500}" dt="2024-02-27T01:00:10.710" v="398"/>
          <ac:grpSpMkLst>
            <pc:docMk/>
            <pc:sldMk cId="3072897118" sldId="277"/>
            <ac:grpSpMk id="1045" creationId="{C78D9229-E61D-4FEE-8321-2F8B64A8CADF}"/>
          </ac:grpSpMkLst>
        </pc:grpChg>
      </pc:sldChg>
      <pc:sldChg chg="addSp delSp modSp new mod setBg addAnim">
        <pc:chgData name="Prachitee Chouhan" userId="fd29b6c1-575f-420b-ad8d-e96d4b3038bb" providerId="ADAL" clId="{CB04E61C-2E92-CA40-AC82-24B5EB862500}" dt="2024-03-06T04:44:25.127" v="921"/>
        <pc:sldMkLst>
          <pc:docMk/>
          <pc:sldMk cId="804653169" sldId="278"/>
        </pc:sldMkLst>
        <pc:spChg chg="mod">
          <ac:chgData name="Prachitee Chouhan" userId="fd29b6c1-575f-420b-ad8d-e96d4b3038bb" providerId="ADAL" clId="{CB04E61C-2E92-CA40-AC82-24B5EB862500}" dt="2024-02-28T19:45:02.158" v="757" actId="26606"/>
          <ac:spMkLst>
            <pc:docMk/>
            <pc:sldMk cId="804653169" sldId="278"/>
            <ac:spMk id="2" creationId="{7BD9B2D6-AE9F-D52E-14E8-8907C40C8650}"/>
          </ac:spMkLst>
        </pc:spChg>
        <pc:spChg chg="add del mod">
          <ac:chgData name="Prachitee Chouhan" userId="fd29b6c1-575f-420b-ad8d-e96d4b3038bb" providerId="ADAL" clId="{CB04E61C-2E92-CA40-AC82-24B5EB862500}" dt="2024-03-06T04:44:25.127" v="921"/>
          <ac:spMkLst>
            <pc:docMk/>
            <pc:sldMk cId="804653169" sldId="278"/>
            <ac:spMk id="3" creationId="{9F5343AB-BF9E-EC12-3049-866D0E78D667}"/>
          </ac:spMkLst>
        </pc:spChg>
        <pc:spChg chg="add mod">
          <ac:chgData name="Prachitee Chouhan" userId="fd29b6c1-575f-420b-ad8d-e96d4b3038bb" providerId="ADAL" clId="{CB04E61C-2E92-CA40-AC82-24B5EB862500}" dt="2024-03-06T04:44:02.965" v="920"/>
          <ac:spMkLst>
            <pc:docMk/>
            <pc:sldMk cId="804653169" sldId="278"/>
            <ac:spMk id="4" creationId="{990241CB-C876-E18B-16EB-3F5CCAE17BC2}"/>
          </ac:spMkLst>
        </pc:spChg>
        <pc:spChg chg="add del">
          <ac:chgData name="Prachitee Chouhan" userId="fd29b6c1-575f-420b-ad8d-e96d4b3038bb" providerId="ADAL" clId="{CB04E61C-2E92-CA40-AC82-24B5EB862500}" dt="2024-02-28T19:45:02.158" v="757" actId="26606"/>
          <ac:spMkLst>
            <pc:docMk/>
            <pc:sldMk cId="804653169" sldId="278"/>
            <ac:spMk id="7" creationId="{FFD48BC7-DC40-47DE-87EE-9F4B6ECB9ABB}"/>
          </ac:spMkLst>
        </pc:spChg>
        <pc:spChg chg="add del">
          <ac:chgData name="Prachitee Chouhan" userId="fd29b6c1-575f-420b-ad8d-e96d4b3038bb" providerId="ADAL" clId="{CB04E61C-2E92-CA40-AC82-24B5EB862500}" dt="2024-02-28T19:45:02.158" v="757" actId="26606"/>
          <ac:spMkLst>
            <pc:docMk/>
            <pc:sldMk cId="804653169" sldId="278"/>
            <ac:spMk id="9" creationId="{E502BBC7-2C76-46F3-BC24-5985BC13DB88}"/>
          </ac:spMkLst>
        </pc:spChg>
        <pc:spChg chg="add del">
          <ac:chgData name="Prachitee Chouhan" userId="fd29b6c1-575f-420b-ad8d-e96d4b3038bb" providerId="ADAL" clId="{CB04E61C-2E92-CA40-AC82-24B5EB862500}" dt="2024-02-28T19:45:02.158" v="757" actId="26606"/>
          <ac:spMkLst>
            <pc:docMk/>
            <pc:sldMk cId="804653169" sldId="278"/>
            <ac:spMk id="11" creationId="{C7F28D52-2A5F-4D23-81AE-7CB8B591C7AF}"/>
          </ac:spMkLst>
        </pc:spChg>
        <pc:spChg chg="add del">
          <ac:chgData name="Prachitee Chouhan" userId="fd29b6c1-575f-420b-ad8d-e96d4b3038bb" providerId="ADAL" clId="{CB04E61C-2E92-CA40-AC82-24B5EB862500}" dt="2024-02-28T19:45:02.158" v="757" actId="26606"/>
          <ac:spMkLst>
            <pc:docMk/>
            <pc:sldMk cId="804653169" sldId="278"/>
            <ac:spMk id="13" creationId="{3629484E-3792-4B3D-89AD-7C8A1ED0E0D4}"/>
          </ac:spMkLst>
        </pc:spChg>
        <pc:spChg chg="add">
          <ac:chgData name="Prachitee Chouhan" userId="fd29b6c1-575f-420b-ad8d-e96d4b3038bb" providerId="ADAL" clId="{CB04E61C-2E92-CA40-AC82-24B5EB862500}" dt="2024-02-28T19:45:02.158" v="757" actId="26606"/>
          <ac:spMkLst>
            <pc:docMk/>
            <pc:sldMk cId="804653169" sldId="278"/>
            <ac:spMk id="18" creationId="{D278ADA9-6383-4BDD-80D2-8899A402687B}"/>
          </ac:spMkLst>
        </pc:spChg>
        <pc:spChg chg="add">
          <ac:chgData name="Prachitee Chouhan" userId="fd29b6c1-575f-420b-ad8d-e96d4b3038bb" providerId="ADAL" clId="{CB04E61C-2E92-CA40-AC82-24B5EB862500}" dt="2024-02-28T19:45:02.158" v="757" actId="26606"/>
          <ac:spMkLst>
            <pc:docMk/>
            <pc:sldMk cId="804653169" sldId="278"/>
            <ac:spMk id="20" creationId="{484B7147-B0F6-40ED-B5A2-FF72BC8198B6}"/>
          </ac:spMkLst>
        </pc:spChg>
        <pc:spChg chg="add">
          <ac:chgData name="Prachitee Chouhan" userId="fd29b6c1-575f-420b-ad8d-e96d4b3038bb" providerId="ADAL" clId="{CB04E61C-2E92-CA40-AC82-24B5EB862500}" dt="2024-02-28T19:45:02.158" v="757" actId="26606"/>
          <ac:spMkLst>
            <pc:docMk/>
            <pc:sldMk cId="804653169" sldId="278"/>
            <ac:spMk id="22" creationId="{B36D2DE0-0628-4A9A-A59D-7BA8B5EB3022}"/>
          </ac:spMkLst>
        </pc:spChg>
        <pc:spChg chg="add">
          <ac:chgData name="Prachitee Chouhan" userId="fd29b6c1-575f-420b-ad8d-e96d4b3038bb" providerId="ADAL" clId="{CB04E61C-2E92-CA40-AC82-24B5EB862500}" dt="2024-02-28T19:45:02.158" v="757" actId="26606"/>
          <ac:spMkLst>
            <pc:docMk/>
            <pc:sldMk cId="804653169" sldId="278"/>
            <ac:spMk id="24" creationId="{48E405C9-94BE-41DA-928C-DEC9A8550E9F}"/>
          </ac:spMkLst>
        </pc:spChg>
        <pc:spChg chg="add">
          <ac:chgData name="Prachitee Chouhan" userId="fd29b6c1-575f-420b-ad8d-e96d4b3038bb" providerId="ADAL" clId="{CB04E61C-2E92-CA40-AC82-24B5EB862500}" dt="2024-02-28T19:45:02.158" v="757" actId="26606"/>
          <ac:spMkLst>
            <pc:docMk/>
            <pc:sldMk cId="804653169" sldId="278"/>
            <ac:spMk id="26" creationId="{D2091A72-D5BB-42AC-8FD3-F7747D90861E}"/>
          </ac:spMkLst>
        </pc:spChg>
        <pc:spChg chg="add">
          <ac:chgData name="Prachitee Chouhan" userId="fd29b6c1-575f-420b-ad8d-e96d4b3038bb" providerId="ADAL" clId="{CB04E61C-2E92-CA40-AC82-24B5EB862500}" dt="2024-02-28T19:45:02.158" v="757" actId="26606"/>
          <ac:spMkLst>
            <pc:docMk/>
            <pc:sldMk cId="804653169" sldId="278"/>
            <ac:spMk id="28" creationId="{6ED12BFC-A737-46AF-8411-481112D54B0C}"/>
          </ac:spMkLst>
        </pc:spChg>
      </pc:sldChg>
      <pc:sldChg chg="addSp delSp modSp new del mod setBg">
        <pc:chgData name="Prachitee Chouhan" userId="fd29b6c1-575f-420b-ad8d-e96d4b3038bb" providerId="ADAL" clId="{CB04E61C-2E92-CA40-AC82-24B5EB862500}" dt="2024-03-06T04:44:59.448" v="922" actId="2696"/>
        <pc:sldMkLst>
          <pc:docMk/>
          <pc:sldMk cId="724040499" sldId="279"/>
        </pc:sldMkLst>
        <pc:spChg chg="mod">
          <ac:chgData name="Prachitee Chouhan" userId="fd29b6c1-575f-420b-ad8d-e96d4b3038bb" providerId="ADAL" clId="{CB04E61C-2E92-CA40-AC82-24B5EB862500}" dt="2024-02-28T19:44:50.403" v="755" actId="26606"/>
          <ac:spMkLst>
            <pc:docMk/>
            <pc:sldMk cId="724040499" sldId="279"/>
            <ac:spMk id="2" creationId="{D5AA698D-F09C-ED91-BB56-ACB2A380AC0F}"/>
          </ac:spMkLst>
        </pc:spChg>
        <pc:spChg chg="mod">
          <ac:chgData name="Prachitee Chouhan" userId="fd29b6c1-575f-420b-ad8d-e96d4b3038bb" providerId="ADAL" clId="{CB04E61C-2E92-CA40-AC82-24B5EB862500}" dt="2024-02-28T19:44:50.403" v="755" actId="26606"/>
          <ac:spMkLst>
            <pc:docMk/>
            <pc:sldMk cId="724040499" sldId="279"/>
            <ac:spMk id="3" creationId="{6B02FEA8-BA25-0B9E-2D31-B1CEC22FF0BC}"/>
          </ac:spMkLst>
        </pc:spChg>
        <pc:spChg chg="add del mod">
          <ac:chgData name="Prachitee Chouhan" userId="fd29b6c1-575f-420b-ad8d-e96d4b3038bb" providerId="ADAL" clId="{CB04E61C-2E92-CA40-AC82-24B5EB862500}" dt="2024-03-06T04:44:25.127" v="921"/>
          <ac:spMkLst>
            <pc:docMk/>
            <pc:sldMk cId="724040499" sldId="279"/>
            <ac:spMk id="4" creationId="{552B9F8B-C970-833B-5198-AC87B7A030A3}"/>
          </ac:spMkLst>
        </pc:spChg>
        <pc:spChg chg="add mod">
          <ac:chgData name="Prachitee Chouhan" userId="fd29b6c1-575f-420b-ad8d-e96d4b3038bb" providerId="ADAL" clId="{CB04E61C-2E92-CA40-AC82-24B5EB862500}" dt="2024-03-06T04:44:02.965" v="920"/>
          <ac:spMkLst>
            <pc:docMk/>
            <pc:sldMk cId="724040499" sldId="279"/>
            <ac:spMk id="5" creationId="{1BE3E056-2F29-1E01-7B2F-082B5179D215}"/>
          </ac:spMkLst>
        </pc:spChg>
        <pc:spChg chg="add">
          <ac:chgData name="Prachitee Chouhan" userId="fd29b6c1-575f-420b-ad8d-e96d4b3038bb" providerId="ADAL" clId="{CB04E61C-2E92-CA40-AC82-24B5EB862500}" dt="2024-02-28T19:44:50.403" v="755" actId="26606"/>
          <ac:spMkLst>
            <pc:docMk/>
            <pc:sldMk cId="724040499" sldId="279"/>
            <ac:spMk id="8" creationId="{907EF6B7-1338-4443-8C46-6A318D952DFD}"/>
          </ac:spMkLst>
        </pc:spChg>
        <pc:spChg chg="add">
          <ac:chgData name="Prachitee Chouhan" userId="fd29b6c1-575f-420b-ad8d-e96d4b3038bb" providerId="ADAL" clId="{CB04E61C-2E92-CA40-AC82-24B5EB862500}" dt="2024-02-28T19:44:50.403" v="755" actId="26606"/>
          <ac:spMkLst>
            <pc:docMk/>
            <pc:sldMk cId="724040499" sldId="279"/>
            <ac:spMk id="10" creationId="{DAAE4CDD-124C-4DCF-9584-B6033B545DD5}"/>
          </ac:spMkLst>
        </pc:spChg>
        <pc:spChg chg="add">
          <ac:chgData name="Prachitee Chouhan" userId="fd29b6c1-575f-420b-ad8d-e96d4b3038bb" providerId="ADAL" clId="{CB04E61C-2E92-CA40-AC82-24B5EB862500}" dt="2024-02-28T19:44:50.403" v="755" actId="26606"/>
          <ac:spMkLst>
            <pc:docMk/>
            <pc:sldMk cId="724040499" sldId="279"/>
            <ac:spMk id="12" creationId="{081E4A58-353D-44AE-B2FC-2A74E2E400F7}"/>
          </ac:spMkLst>
        </pc:spChg>
      </pc:sldChg>
      <pc:sldChg chg="addSp delSp modSp new mod setBg">
        <pc:chgData name="Prachitee Chouhan" userId="fd29b6c1-575f-420b-ad8d-e96d4b3038bb" providerId="ADAL" clId="{CB04E61C-2E92-CA40-AC82-24B5EB862500}" dt="2024-02-27T01:06:15.767" v="462" actId="26606"/>
        <pc:sldMkLst>
          <pc:docMk/>
          <pc:sldMk cId="1717901765" sldId="280"/>
        </pc:sldMkLst>
        <pc:spChg chg="mod">
          <ac:chgData name="Prachitee Chouhan" userId="fd29b6c1-575f-420b-ad8d-e96d4b3038bb" providerId="ADAL" clId="{CB04E61C-2E92-CA40-AC82-24B5EB862500}" dt="2024-02-27T01:06:15.767" v="462" actId="26606"/>
          <ac:spMkLst>
            <pc:docMk/>
            <pc:sldMk cId="1717901765" sldId="280"/>
            <ac:spMk id="2" creationId="{BC0CF363-816F-BF82-CC7C-FAF4D650AF85}"/>
          </ac:spMkLst>
        </pc:spChg>
        <pc:spChg chg="del">
          <ac:chgData name="Prachitee Chouhan" userId="fd29b6c1-575f-420b-ad8d-e96d4b3038bb" providerId="ADAL" clId="{CB04E61C-2E92-CA40-AC82-24B5EB862500}" dt="2024-02-27T01:06:15.767" v="462" actId="26606"/>
          <ac:spMkLst>
            <pc:docMk/>
            <pc:sldMk cId="1717901765" sldId="280"/>
            <ac:spMk id="3" creationId="{4E8C9941-1931-293F-9A27-1310F5058FE1}"/>
          </ac:spMkLst>
        </pc:spChg>
        <pc:spChg chg="add">
          <ac:chgData name="Prachitee Chouhan" userId="fd29b6c1-575f-420b-ad8d-e96d4b3038bb" providerId="ADAL" clId="{CB04E61C-2E92-CA40-AC82-24B5EB862500}" dt="2024-02-27T01:06:15.767" v="462" actId="26606"/>
          <ac:spMkLst>
            <pc:docMk/>
            <pc:sldMk cId="1717901765" sldId="280"/>
            <ac:spMk id="8" creationId="{A32DDDDB-B463-1544-2E45-5A46CF440858}"/>
          </ac:spMkLst>
        </pc:spChg>
        <pc:spChg chg="add">
          <ac:chgData name="Prachitee Chouhan" userId="fd29b6c1-575f-420b-ad8d-e96d4b3038bb" providerId="ADAL" clId="{CB04E61C-2E92-CA40-AC82-24B5EB862500}" dt="2024-02-27T01:06:15.767" v="462" actId="26606"/>
          <ac:spMkLst>
            <pc:docMk/>
            <pc:sldMk cId="1717901765" sldId="280"/>
            <ac:spMk id="10" creationId="{00119797-EECC-175B-72BF-C218A213566A}"/>
          </ac:spMkLst>
        </pc:spChg>
        <pc:spChg chg="add">
          <ac:chgData name="Prachitee Chouhan" userId="fd29b6c1-575f-420b-ad8d-e96d4b3038bb" providerId="ADAL" clId="{CB04E61C-2E92-CA40-AC82-24B5EB862500}" dt="2024-02-27T01:06:15.767" v="462" actId="26606"/>
          <ac:spMkLst>
            <pc:docMk/>
            <pc:sldMk cId="1717901765" sldId="280"/>
            <ac:spMk id="12" creationId="{2D326DB0-D290-E656-7866-713DA14FC667}"/>
          </ac:spMkLst>
        </pc:spChg>
        <pc:spChg chg="add">
          <ac:chgData name="Prachitee Chouhan" userId="fd29b6c1-575f-420b-ad8d-e96d4b3038bb" providerId="ADAL" clId="{CB04E61C-2E92-CA40-AC82-24B5EB862500}" dt="2024-02-27T01:06:15.767" v="462" actId="26606"/>
          <ac:spMkLst>
            <pc:docMk/>
            <pc:sldMk cId="1717901765" sldId="280"/>
            <ac:spMk id="14" creationId="{52F5323D-1D78-58B7-40E4-489E233D8B7D}"/>
          </ac:spMkLst>
        </pc:spChg>
      </pc:sldChg>
      <pc:sldChg chg="addSp delSp modSp">
        <pc:chgData name="Prachitee Chouhan" userId="fd29b6c1-575f-420b-ad8d-e96d4b3038bb" providerId="ADAL" clId="{CB04E61C-2E92-CA40-AC82-24B5EB862500}" dt="2024-03-06T04:44:25.127" v="921"/>
        <pc:sldMkLst>
          <pc:docMk/>
          <pc:sldMk cId="258933534" sldId="281"/>
        </pc:sldMkLst>
        <pc:spChg chg="add del mod">
          <ac:chgData name="Prachitee Chouhan" userId="fd29b6c1-575f-420b-ad8d-e96d4b3038bb" providerId="ADAL" clId="{CB04E61C-2E92-CA40-AC82-24B5EB862500}" dt="2024-03-06T04:44:25.127" v="921"/>
          <ac:spMkLst>
            <pc:docMk/>
            <pc:sldMk cId="258933534" sldId="281"/>
            <ac:spMk id="3" creationId="{F61EAC68-7B0F-77A8-2E0B-6D715D0669C5}"/>
          </ac:spMkLst>
        </pc:spChg>
        <pc:spChg chg="add mod">
          <ac:chgData name="Prachitee Chouhan" userId="fd29b6c1-575f-420b-ad8d-e96d4b3038bb" providerId="ADAL" clId="{CB04E61C-2E92-CA40-AC82-24B5EB862500}" dt="2024-03-06T04:44:02.965" v="920"/>
          <ac:spMkLst>
            <pc:docMk/>
            <pc:sldMk cId="258933534" sldId="281"/>
            <ac:spMk id="4" creationId="{1A503F20-6734-E950-45B0-1ADE28A8A7F9}"/>
          </ac:spMkLst>
        </pc:spChg>
      </pc:sldChg>
      <pc:sldChg chg="addSp delSp modSp mod">
        <pc:chgData name="Prachitee Chouhan" userId="fd29b6c1-575f-420b-ad8d-e96d4b3038bb" providerId="ADAL" clId="{CB04E61C-2E92-CA40-AC82-24B5EB862500}" dt="2024-03-06T04:44:25.127" v="921"/>
        <pc:sldMkLst>
          <pc:docMk/>
          <pc:sldMk cId="480613160" sldId="282"/>
        </pc:sldMkLst>
        <pc:spChg chg="mod">
          <ac:chgData name="Prachitee Chouhan" userId="fd29b6c1-575f-420b-ad8d-e96d4b3038bb" providerId="ADAL" clId="{CB04E61C-2E92-CA40-AC82-24B5EB862500}" dt="2024-02-28T19:27:24.046" v="542" actId="26606"/>
          <ac:spMkLst>
            <pc:docMk/>
            <pc:sldMk cId="480613160" sldId="282"/>
            <ac:spMk id="2" creationId="{5C34B52E-3A16-1495-6F50-4ADDFD79D86F}"/>
          </ac:spMkLst>
        </pc:spChg>
        <pc:spChg chg="add del mod">
          <ac:chgData name="Prachitee Chouhan" userId="fd29b6c1-575f-420b-ad8d-e96d4b3038bb" providerId="ADAL" clId="{CB04E61C-2E92-CA40-AC82-24B5EB862500}" dt="2024-02-28T19:20:59.027" v="498"/>
          <ac:spMkLst>
            <pc:docMk/>
            <pc:sldMk cId="480613160" sldId="282"/>
            <ac:spMk id="3" creationId="{4FA98206-19FA-0938-E1B4-2EA1609A711D}"/>
          </ac:spMkLst>
        </pc:spChg>
        <pc:spChg chg="add del mod">
          <ac:chgData name="Prachitee Chouhan" userId="fd29b6c1-575f-420b-ad8d-e96d4b3038bb" providerId="ADAL" clId="{CB04E61C-2E92-CA40-AC82-24B5EB862500}" dt="2024-03-06T04:44:25.127" v="921"/>
          <ac:spMkLst>
            <pc:docMk/>
            <pc:sldMk cId="480613160" sldId="282"/>
            <ac:spMk id="3" creationId="{D3905B2F-6387-19FF-6144-0378CBF65A55}"/>
          </ac:spMkLst>
        </pc:spChg>
        <pc:spChg chg="add mod">
          <ac:chgData name="Prachitee Chouhan" userId="fd29b6c1-575f-420b-ad8d-e96d4b3038bb" providerId="ADAL" clId="{CB04E61C-2E92-CA40-AC82-24B5EB862500}" dt="2024-03-06T04:44:02.965" v="920"/>
          <ac:spMkLst>
            <pc:docMk/>
            <pc:sldMk cId="480613160" sldId="282"/>
            <ac:spMk id="4" creationId="{E0D500EF-2BA1-3814-C149-520ACB8C9B1D}"/>
          </ac:spMkLst>
        </pc:spChg>
        <pc:spChg chg="del">
          <ac:chgData name="Prachitee Chouhan" userId="fd29b6c1-575f-420b-ad8d-e96d4b3038bb" providerId="ADAL" clId="{CB04E61C-2E92-CA40-AC82-24B5EB862500}" dt="2024-02-28T19:27:24.046" v="542" actId="26606"/>
          <ac:spMkLst>
            <pc:docMk/>
            <pc:sldMk cId="480613160" sldId="282"/>
            <ac:spMk id="19" creationId="{53B021B3-DE93-4AB7-8A18-CF5F1CED88B8}"/>
          </ac:spMkLst>
        </pc:spChg>
        <pc:spChg chg="del">
          <ac:chgData name="Prachitee Chouhan" userId="fd29b6c1-575f-420b-ad8d-e96d4b3038bb" providerId="ADAL" clId="{CB04E61C-2E92-CA40-AC82-24B5EB862500}" dt="2024-02-28T19:27:24.046" v="542" actId="26606"/>
          <ac:spMkLst>
            <pc:docMk/>
            <pc:sldMk cId="480613160" sldId="282"/>
            <ac:spMk id="21" creationId="{52D502E5-F6B4-4D58-B4AE-FC466FF15EE8}"/>
          </ac:spMkLst>
        </pc:spChg>
        <pc:spChg chg="del">
          <ac:chgData name="Prachitee Chouhan" userId="fd29b6c1-575f-420b-ad8d-e96d4b3038bb" providerId="ADAL" clId="{CB04E61C-2E92-CA40-AC82-24B5EB862500}" dt="2024-02-28T19:27:24.046" v="542" actId="26606"/>
          <ac:spMkLst>
            <pc:docMk/>
            <pc:sldMk cId="480613160" sldId="282"/>
            <ac:spMk id="23" creationId="{9DECDBF4-02B6-4BB4-B65B-B8107AD6A9E8}"/>
          </ac:spMkLst>
        </pc:spChg>
        <pc:spChg chg="add del">
          <ac:chgData name="Prachitee Chouhan" userId="fd29b6c1-575f-420b-ad8d-e96d4b3038bb" providerId="ADAL" clId="{CB04E61C-2E92-CA40-AC82-24B5EB862500}" dt="2024-02-28T19:27:39.104" v="543" actId="26606"/>
          <ac:spMkLst>
            <pc:docMk/>
            <pc:sldMk cId="480613160" sldId="282"/>
            <ac:spMk id="28" creationId="{6C4028FD-8BAA-4A19-BFDE-594D991B7552}"/>
          </ac:spMkLst>
        </pc:spChg>
        <pc:spChg chg="add">
          <ac:chgData name="Prachitee Chouhan" userId="fd29b6c1-575f-420b-ad8d-e96d4b3038bb" providerId="ADAL" clId="{CB04E61C-2E92-CA40-AC82-24B5EB862500}" dt="2024-02-28T19:27:39.104" v="543" actId="26606"/>
          <ac:spMkLst>
            <pc:docMk/>
            <pc:sldMk cId="480613160" sldId="282"/>
            <ac:spMk id="33" creationId="{6C4028FD-8BAA-4A19-BFDE-594D991B7552}"/>
          </ac:spMkLst>
        </pc:spChg>
        <pc:graphicFrameChg chg="mod modGraphic">
          <ac:chgData name="Prachitee Chouhan" userId="fd29b6c1-575f-420b-ad8d-e96d4b3038bb" providerId="ADAL" clId="{CB04E61C-2E92-CA40-AC82-24B5EB862500}" dt="2024-03-03T00:15:27.179" v="919" actId="26606"/>
          <ac:graphicFrameMkLst>
            <pc:docMk/>
            <pc:sldMk cId="480613160" sldId="282"/>
            <ac:graphicFrameMk id="15" creationId="{F8C7E67B-93FF-6C35-7795-24443CAE2BBD}"/>
          </ac:graphicFrameMkLst>
        </pc:graphicFrameChg>
      </pc:sldChg>
      <pc:sldChg chg="addSp delSp modSp mod">
        <pc:chgData name="Prachitee Chouhan" userId="fd29b6c1-575f-420b-ad8d-e96d4b3038bb" providerId="ADAL" clId="{CB04E61C-2E92-CA40-AC82-24B5EB862500}" dt="2024-03-06T04:44:25.127" v="921"/>
        <pc:sldMkLst>
          <pc:docMk/>
          <pc:sldMk cId="1430785449" sldId="283"/>
        </pc:sldMkLst>
        <pc:spChg chg="mod">
          <ac:chgData name="Prachitee Chouhan" userId="fd29b6c1-575f-420b-ad8d-e96d4b3038bb" providerId="ADAL" clId="{CB04E61C-2E92-CA40-AC82-24B5EB862500}" dt="2024-02-28T19:48:22.787" v="772" actId="1076"/>
          <ac:spMkLst>
            <pc:docMk/>
            <pc:sldMk cId="1430785449" sldId="283"/>
            <ac:spMk id="2" creationId="{8049871A-5B66-CFF6-DF93-81D0DEEB931E}"/>
          </ac:spMkLst>
        </pc:spChg>
        <pc:spChg chg="mod">
          <ac:chgData name="Prachitee Chouhan" userId="fd29b6c1-575f-420b-ad8d-e96d4b3038bb" providerId="ADAL" clId="{CB04E61C-2E92-CA40-AC82-24B5EB862500}" dt="2024-02-28T19:48:26.291" v="773" actId="1076"/>
          <ac:spMkLst>
            <pc:docMk/>
            <pc:sldMk cId="1430785449" sldId="283"/>
            <ac:spMk id="3" creationId="{0DE752D8-C4B9-F97F-75DD-4A6745A79D82}"/>
          </ac:spMkLst>
        </pc:spChg>
        <pc:spChg chg="add del mod">
          <ac:chgData name="Prachitee Chouhan" userId="fd29b6c1-575f-420b-ad8d-e96d4b3038bb" providerId="ADAL" clId="{CB04E61C-2E92-CA40-AC82-24B5EB862500}" dt="2024-03-06T04:44:25.127" v="921"/>
          <ac:spMkLst>
            <pc:docMk/>
            <pc:sldMk cId="1430785449" sldId="283"/>
            <ac:spMk id="4" creationId="{1B920F3A-23A8-D72F-CCEA-450B84C964CE}"/>
          </ac:spMkLst>
        </pc:spChg>
        <pc:spChg chg="add mod">
          <ac:chgData name="Prachitee Chouhan" userId="fd29b6c1-575f-420b-ad8d-e96d4b3038bb" providerId="ADAL" clId="{CB04E61C-2E92-CA40-AC82-24B5EB862500}" dt="2024-03-06T04:44:02.965" v="920"/>
          <ac:spMkLst>
            <pc:docMk/>
            <pc:sldMk cId="1430785449" sldId="283"/>
            <ac:spMk id="6" creationId="{E533526A-1618-F096-95DA-51488273F396}"/>
          </ac:spMkLst>
        </pc:spChg>
        <pc:spChg chg="add del">
          <ac:chgData name="Prachitee Chouhan" userId="fd29b6c1-575f-420b-ad8d-e96d4b3038bb" providerId="ADAL" clId="{CB04E61C-2E92-CA40-AC82-24B5EB862500}" dt="2024-02-28T19:48:02.481" v="770" actId="26606"/>
          <ac:spMkLst>
            <pc:docMk/>
            <pc:sldMk cId="1430785449" sldId="283"/>
            <ac:spMk id="10" creationId="{77C59BEC-C4CC-4741-B975-08C543178D3D}"/>
          </ac:spMkLst>
        </pc:spChg>
        <pc:spChg chg="add del">
          <ac:chgData name="Prachitee Chouhan" userId="fd29b6c1-575f-420b-ad8d-e96d4b3038bb" providerId="ADAL" clId="{CB04E61C-2E92-CA40-AC82-24B5EB862500}" dt="2024-02-28T19:48:02.481" v="770" actId="26606"/>
          <ac:spMkLst>
            <pc:docMk/>
            <pc:sldMk cId="1430785449" sldId="283"/>
            <ac:spMk id="12" creationId="{72DEF309-605D-4117-9340-6D589B6C3A34}"/>
          </ac:spMkLst>
        </pc:spChg>
        <pc:spChg chg="add del">
          <ac:chgData name="Prachitee Chouhan" userId="fd29b6c1-575f-420b-ad8d-e96d4b3038bb" providerId="ADAL" clId="{CB04E61C-2E92-CA40-AC82-24B5EB862500}" dt="2024-02-28T19:48:02.481" v="770" actId="26606"/>
          <ac:spMkLst>
            <pc:docMk/>
            <pc:sldMk cId="1430785449" sldId="283"/>
            <ac:spMk id="14" creationId="{A7B99495-F43F-4D80-A44F-2CB4764EB90B}"/>
          </ac:spMkLst>
        </pc:spChg>
        <pc:spChg chg="add">
          <ac:chgData name="Prachitee Chouhan" userId="fd29b6c1-575f-420b-ad8d-e96d4b3038bb" providerId="ADAL" clId="{CB04E61C-2E92-CA40-AC82-24B5EB862500}" dt="2024-02-28T19:48:02.481" v="770" actId="26606"/>
          <ac:spMkLst>
            <pc:docMk/>
            <pc:sldMk cId="1430785449" sldId="283"/>
            <ac:spMk id="16" creationId="{90D01200-0224-43C5-AB38-FB4D16B73FB7}"/>
          </ac:spMkLst>
        </pc:spChg>
        <pc:spChg chg="add">
          <ac:chgData name="Prachitee Chouhan" userId="fd29b6c1-575f-420b-ad8d-e96d4b3038bb" providerId="ADAL" clId="{CB04E61C-2E92-CA40-AC82-24B5EB862500}" dt="2024-02-28T19:48:02.481" v="770" actId="26606"/>
          <ac:spMkLst>
            <pc:docMk/>
            <pc:sldMk cId="1430785449" sldId="283"/>
            <ac:spMk id="17" creationId="{728A44A4-A002-4A88-9FC9-1D0566C97A47}"/>
          </ac:spMkLst>
        </pc:spChg>
        <pc:spChg chg="add">
          <ac:chgData name="Prachitee Chouhan" userId="fd29b6c1-575f-420b-ad8d-e96d4b3038bb" providerId="ADAL" clId="{CB04E61C-2E92-CA40-AC82-24B5EB862500}" dt="2024-02-28T19:48:02.481" v="770" actId="26606"/>
          <ac:spMkLst>
            <pc:docMk/>
            <pc:sldMk cId="1430785449" sldId="283"/>
            <ac:spMk id="18" creationId="{3E7D5C7B-DD16-401B-85CE-4AAA2A4F5136}"/>
          </ac:spMkLst>
        </pc:spChg>
        <pc:spChg chg="add del">
          <ac:chgData name="Prachitee Chouhan" userId="fd29b6c1-575f-420b-ad8d-e96d4b3038bb" providerId="ADAL" clId="{CB04E61C-2E92-CA40-AC82-24B5EB862500}" dt="2024-02-28T19:47:56.764" v="769" actId="26606"/>
          <ac:spMkLst>
            <pc:docMk/>
            <pc:sldMk cId="1430785449" sldId="283"/>
            <ac:spMk id="19" creationId="{90D01200-0224-43C5-AB38-FB4D16B73FB7}"/>
          </ac:spMkLst>
        </pc:spChg>
        <pc:spChg chg="add del">
          <ac:chgData name="Prachitee Chouhan" userId="fd29b6c1-575f-420b-ad8d-e96d4b3038bb" providerId="ADAL" clId="{CB04E61C-2E92-CA40-AC82-24B5EB862500}" dt="2024-02-28T19:47:56.764" v="769" actId="26606"/>
          <ac:spMkLst>
            <pc:docMk/>
            <pc:sldMk cId="1430785449" sldId="283"/>
            <ac:spMk id="21" creationId="{728A44A4-A002-4A88-9FC9-1D0566C97A47}"/>
          </ac:spMkLst>
        </pc:spChg>
        <pc:spChg chg="add del">
          <ac:chgData name="Prachitee Chouhan" userId="fd29b6c1-575f-420b-ad8d-e96d4b3038bb" providerId="ADAL" clId="{CB04E61C-2E92-CA40-AC82-24B5EB862500}" dt="2024-02-28T19:47:56.764" v="769" actId="26606"/>
          <ac:spMkLst>
            <pc:docMk/>
            <pc:sldMk cId="1430785449" sldId="283"/>
            <ac:spMk id="23" creationId="{3E7D5C7B-DD16-401B-85CE-4AAA2A4F5136}"/>
          </ac:spMkLst>
        </pc:spChg>
        <pc:graphicFrameChg chg="mod modGraphic">
          <ac:chgData name="Prachitee Chouhan" userId="fd29b6c1-575f-420b-ad8d-e96d4b3038bb" providerId="ADAL" clId="{CB04E61C-2E92-CA40-AC82-24B5EB862500}" dt="2024-02-28T19:48:02.481" v="770" actId="26606"/>
          <ac:graphicFrameMkLst>
            <pc:docMk/>
            <pc:sldMk cId="1430785449" sldId="283"/>
            <ac:graphicFrameMk id="5" creationId="{BF56BF10-B3BE-033D-7E84-EF0B5A1E3050}"/>
          </ac:graphicFrameMkLst>
        </pc:graphicFrameChg>
      </pc:sldChg>
      <pc:sldChg chg="modSp new del mod">
        <pc:chgData name="Prachitee Chouhan" userId="fd29b6c1-575f-420b-ad8d-e96d4b3038bb" providerId="ADAL" clId="{CB04E61C-2E92-CA40-AC82-24B5EB862500}" dt="2024-02-28T19:22:46.903" v="501" actId="2696"/>
        <pc:sldMkLst>
          <pc:docMk/>
          <pc:sldMk cId="89702335" sldId="284"/>
        </pc:sldMkLst>
        <pc:spChg chg="mod">
          <ac:chgData name="Prachitee Chouhan" userId="fd29b6c1-575f-420b-ad8d-e96d4b3038bb" providerId="ADAL" clId="{CB04E61C-2E92-CA40-AC82-24B5EB862500}" dt="2024-02-28T19:20:56.215" v="496" actId="20577"/>
          <ac:spMkLst>
            <pc:docMk/>
            <pc:sldMk cId="89702335" sldId="284"/>
            <ac:spMk id="2" creationId="{7DD60165-DC23-FE39-4646-FF4770F8D4BD}"/>
          </ac:spMkLst>
        </pc:spChg>
      </pc:sldChg>
      <pc:sldChg chg="addSp delSp modSp add mod setBg delDesignElem">
        <pc:chgData name="Prachitee Chouhan" userId="fd29b6c1-575f-420b-ad8d-e96d4b3038bb" providerId="ADAL" clId="{CB04E61C-2E92-CA40-AC82-24B5EB862500}" dt="2024-03-06T04:44:25.127" v="921"/>
        <pc:sldMkLst>
          <pc:docMk/>
          <pc:sldMk cId="4042694854" sldId="285"/>
        </pc:sldMkLst>
        <pc:spChg chg="mod">
          <ac:chgData name="Prachitee Chouhan" userId="fd29b6c1-575f-420b-ad8d-e96d4b3038bb" providerId="ADAL" clId="{CB04E61C-2E92-CA40-AC82-24B5EB862500}" dt="2024-02-28T19:22:53.200" v="504"/>
          <ac:spMkLst>
            <pc:docMk/>
            <pc:sldMk cId="4042694854" sldId="285"/>
            <ac:spMk id="2" creationId="{5C34B52E-3A16-1495-6F50-4ADDFD79D86F}"/>
          </ac:spMkLst>
        </pc:spChg>
        <pc:spChg chg="add del mod">
          <ac:chgData name="Prachitee Chouhan" userId="fd29b6c1-575f-420b-ad8d-e96d4b3038bb" providerId="ADAL" clId="{CB04E61C-2E92-CA40-AC82-24B5EB862500}" dt="2024-03-06T04:44:25.127" v="921"/>
          <ac:spMkLst>
            <pc:docMk/>
            <pc:sldMk cId="4042694854" sldId="285"/>
            <ac:spMk id="3" creationId="{3416321F-7578-CA8A-54CE-B5353FDCB182}"/>
          </ac:spMkLst>
        </pc:spChg>
        <pc:spChg chg="add mod">
          <ac:chgData name="Prachitee Chouhan" userId="fd29b6c1-575f-420b-ad8d-e96d4b3038bb" providerId="ADAL" clId="{CB04E61C-2E92-CA40-AC82-24B5EB862500}" dt="2024-03-06T04:44:02.965" v="920"/>
          <ac:spMkLst>
            <pc:docMk/>
            <pc:sldMk cId="4042694854" sldId="285"/>
            <ac:spMk id="5" creationId="{3F88F403-7CAE-FEC5-C1B1-71047BDA6700}"/>
          </ac:spMkLst>
        </pc:spChg>
        <pc:spChg chg="del">
          <ac:chgData name="Prachitee Chouhan" userId="fd29b6c1-575f-420b-ad8d-e96d4b3038bb" providerId="ADAL" clId="{CB04E61C-2E92-CA40-AC82-24B5EB862500}" dt="2024-02-28T19:22:36.340" v="500"/>
          <ac:spMkLst>
            <pc:docMk/>
            <pc:sldMk cId="4042694854" sldId="285"/>
            <ac:spMk id="19" creationId="{53B021B3-DE93-4AB7-8A18-CF5F1CED88B8}"/>
          </ac:spMkLst>
        </pc:spChg>
        <pc:spChg chg="del">
          <ac:chgData name="Prachitee Chouhan" userId="fd29b6c1-575f-420b-ad8d-e96d4b3038bb" providerId="ADAL" clId="{CB04E61C-2E92-CA40-AC82-24B5EB862500}" dt="2024-02-28T19:22:36.340" v="500"/>
          <ac:spMkLst>
            <pc:docMk/>
            <pc:sldMk cId="4042694854" sldId="285"/>
            <ac:spMk id="21" creationId="{52D502E5-F6B4-4D58-B4AE-FC466FF15EE8}"/>
          </ac:spMkLst>
        </pc:spChg>
        <pc:spChg chg="del">
          <ac:chgData name="Prachitee Chouhan" userId="fd29b6c1-575f-420b-ad8d-e96d4b3038bb" providerId="ADAL" clId="{CB04E61C-2E92-CA40-AC82-24B5EB862500}" dt="2024-02-28T19:22:36.340" v="500"/>
          <ac:spMkLst>
            <pc:docMk/>
            <pc:sldMk cId="4042694854" sldId="285"/>
            <ac:spMk id="23" creationId="{9DECDBF4-02B6-4BB4-B65B-B8107AD6A9E8}"/>
          </ac:spMkLst>
        </pc:spChg>
        <pc:graphicFrameChg chg="mod">
          <ac:chgData name="Prachitee Chouhan" userId="fd29b6c1-575f-420b-ad8d-e96d4b3038bb" providerId="ADAL" clId="{CB04E61C-2E92-CA40-AC82-24B5EB862500}" dt="2024-02-28T19:22:58.251" v="505" actId="20577"/>
          <ac:graphicFrameMkLst>
            <pc:docMk/>
            <pc:sldMk cId="4042694854" sldId="285"/>
            <ac:graphicFrameMk id="15" creationId="{F8C7E67B-93FF-6C35-7795-24443CAE2BBD}"/>
          </ac:graphicFrameMkLst>
        </pc:graphicFrameChg>
      </pc:sldChg>
      <pc:sldChg chg="addSp delSp modSp new mod setBg">
        <pc:chgData name="Prachitee Chouhan" userId="fd29b6c1-575f-420b-ad8d-e96d4b3038bb" providerId="ADAL" clId="{CB04E61C-2E92-CA40-AC82-24B5EB862500}" dt="2024-03-06T04:44:25.127" v="921"/>
        <pc:sldMkLst>
          <pc:docMk/>
          <pc:sldMk cId="4010405960" sldId="286"/>
        </pc:sldMkLst>
        <pc:spChg chg="mod">
          <ac:chgData name="Prachitee Chouhan" userId="fd29b6c1-575f-420b-ad8d-e96d4b3038bb" providerId="ADAL" clId="{CB04E61C-2E92-CA40-AC82-24B5EB862500}" dt="2024-02-28T19:44:56.517" v="756" actId="26606"/>
          <ac:spMkLst>
            <pc:docMk/>
            <pc:sldMk cId="4010405960" sldId="286"/>
            <ac:spMk id="2" creationId="{F6CD9231-804C-7413-CBF6-69FA09422F7E}"/>
          </ac:spMkLst>
        </pc:spChg>
        <pc:spChg chg="mod">
          <ac:chgData name="Prachitee Chouhan" userId="fd29b6c1-575f-420b-ad8d-e96d4b3038bb" providerId="ADAL" clId="{CB04E61C-2E92-CA40-AC82-24B5EB862500}" dt="2024-02-28T19:44:56.517" v="756" actId="26606"/>
          <ac:spMkLst>
            <pc:docMk/>
            <pc:sldMk cId="4010405960" sldId="286"/>
            <ac:spMk id="3" creationId="{D3673BD9-CB85-0DAF-7618-E3DB183E1583}"/>
          </ac:spMkLst>
        </pc:spChg>
        <pc:spChg chg="add del mod">
          <ac:chgData name="Prachitee Chouhan" userId="fd29b6c1-575f-420b-ad8d-e96d4b3038bb" providerId="ADAL" clId="{CB04E61C-2E92-CA40-AC82-24B5EB862500}" dt="2024-03-06T04:44:25.127" v="921"/>
          <ac:spMkLst>
            <pc:docMk/>
            <pc:sldMk cId="4010405960" sldId="286"/>
            <ac:spMk id="4" creationId="{A7B628E7-33DA-F1E8-68AF-095D69F4160B}"/>
          </ac:spMkLst>
        </pc:spChg>
        <pc:spChg chg="add mod">
          <ac:chgData name="Prachitee Chouhan" userId="fd29b6c1-575f-420b-ad8d-e96d4b3038bb" providerId="ADAL" clId="{CB04E61C-2E92-CA40-AC82-24B5EB862500}" dt="2024-03-06T04:44:02.965" v="920"/>
          <ac:spMkLst>
            <pc:docMk/>
            <pc:sldMk cId="4010405960" sldId="286"/>
            <ac:spMk id="5" creationId="{0CE60704-2AE9-F365-D78E-57300AF1FC22}"/>
          </ac:spMkLst>
        </pc:spChg>
        <pc:spChg chg="add">
          <ac:chgData name="Prachitee Chouhan" userId="fd29b6c1-575f-420b-ad8d-e96d4b3038bb" providerId="ADAL" clId="{CB04E61C-2E92-CA40-AC82-24B5EB862500}" dt="2024-02-28T19:44:56.517" v="756" actId="26606"/>
          <ac:spMkLst>
            <pc:docMk/>
            <pc:sldMk cId="4010405960" sldId="286"/>
            <ac:spMk id="8" creationId="{907EF6B7-1338-4443-8C46-6A318D952DFD}"/>
          </ac:spMkLst>
        </pc:spChg>
        <pc:spChg chg="add">
          <ac:chgData name="Prachitee Chouhan" userId="fd29b6c1-575f-420b-ad8d-e96d4b3038bb" providerId="ADAL" clId="{CB04E61C-2E92-CA40-AC82-24B5EB862500}" dt="2024-02-28T19:44:56.517" v="756" actId="26606"/>
          <ac:spMkLst>
            <pc:docMk/>
            <pc:sldMk cId="4010405960" sldId="286"/>
            <ac:spMk id="10" creationId="{DAAE4CDD-124C-4DCF-9584-B6033B545DD5}"/>
          </ac:spMkLst>
        </pc:spChg>
        <pc:spChg chg="add">
          <ac:chgData name="Prachitee Chouhan" userId="fd29b6c1-575f-420b-ad8d-e96d4b3038bb" providerId="ADAL" clId="{CB04E61C-2E92-CA40-AC82-24B5EB862500}" dt="2024-02-28T19:44:56.517" v="756" actId="26606"/>
          <ac:spMkLst>
            <pc:docMk/>
            <pc:sldMk cId="4010405960" sldId="286"/>
            <ac:spMk id="12" creationId="{081E4A58-353D-44AE-B2FC-2A74E2E400F7}"/>
          </ac:spMkLst>
        </pc:spChg>
      </pc:sldChg>
      <pc:sldChg chg="addSp delSp modSp add del setBg delDesignElem">
        <pc:chgData name="Prachitee Chouhan" userId="fd29b6c1-575f-420b-ad8d-e96d4b3038bb" providerId="ADAL" clId="{CB04E61C-2E92-CA40-AC82-24B5EB862500}" dt="2024-02-28T19:50:38.249" v="781" actId="2696"/>
        <pc:sldMkLst>
          <pc:docMk/>
          <pc:sldMk cId="2307170049" sldId="287"/>
        </pc:sldMkLst>
        <pc:spChg chg="del">
          <ac:chgData name="Prachitee Chouhan" userId="fd29b6c1-575f-420b-ad8d-e96d4b3038bb" providerId="ADAL" clId="{CB04E61C-2E92-CA40-AC82-24B5EB862500}" dt="2024-02-28T19:50:00.045" v="776"/>
          <ac:spMkLst>
            <pc:docMk/>
            <pc:sldMk cId="2307170049" sldId="287"/>
            <ac:spMk id="3097" creationId="{AFF8D2E5-2C4E-47B1-930B-6C82B7C31331}"/>
          </ac:spMkLst>
        </pc:spChg>
        <pc:spChg chg="del">
          <ac:chgData name="Prachitee Chouhan" userId="fd29b6c1-575f-420b-ad8d-e96d4b3038bb" providerId="ADAL" clId="{CB04E61C-2E92-CA40-AC82-24B5EB862500}" dt="2024-02-28T19:50:00.045" v="776"/>
          <ac:spMkLst>
            <pc:docMk/>
            <pc:sldMk cId="2307170049" sldId="287"/>
            <ac:spMk id="3099" creationId="{801E4ADA-0EA9-4930-846E-3C11E8BED6DD}"/>
          </ac:spMkLst>
        </pc:spChg>
        <pc:spChg chg="del">
          <ac:chgData name="Prachitee Chouhan" userId="fd29b6c1-575f-420b-ad8d-e96d4b3038bb" providerId="ADAL" clId="{CB04E61C-2E92-CA40-AC82-24B5EB862500}" dt="2024-02-28T19:50:00.045" v="776"/>
          <ac:spMkLst>
            <pc:docMk/>
            <pc:sldMk cId="2307170049" sldId="287"/>
            <ac:spMk id="3101" creationId="{FB92FFCE-0C90-454E-AA25-D4EE9A6C39C5}"/>
          </ac:spMkLst>
        </pc:spChg>
        <pc:picChg chg="add mod">
          <ac:chgData name="Prachitee Chouhan" userId="fd29b6c1-575f-420b-ad8d-e96d4b3038bb" providerId="ADAL" clId="{CB04E61C-2E92-CA40-AC82-24B5EB862500}" dt="2024-02-28T19:50:06.793" v="778"/>
          <ac:picMkLst>
            <pc:docMk/>
            <pc:sldMk cId="2307170049" sldId="287"/>
            <ac:picMk id="3" creationId="{83E4C398-59BD-DDA8-DFBB-FF480C03443A}"/>
          </ac:picMkLst>
        </pc:picChg>
        <pc:picChg chg="add mod">
          <ac:chgData name="Prachitee Chouhan" userId="fd29b6c1-575f-420b-ad8d-e96d4b3038bb" providerId="ADAL" clId="{CB04E61C-2E92-CA40-AC82-24B5EB862500}" dt="2024-02-28T19:50:23.209" v="780"/>
          <ac:picMkLst>
            <pc:docMk/>
            <pc:sldMk cId="2307170049" sldId="287"/>
            <ac:picMk id="4" creationId="{55D42713-688A-6648-2F24-4D12F1B47E00}"/>
          </ac:picMkLst>
        </pc:picChg>
        <pc:picChg chg="del">
          <ac:chgData name="Prachitee Chouhan" userId="fd29b6c1-575f-420b-ad8d-e96d4b3038bb" providerId="ADAL" clId="{CB04E61C-2E92-CA40-AC82-24B5EB862500}" dt="2024-02-28T19:50:05.785" v="777" actId="478"/>
          <ac:picMkLst>
            <pc:docMk/>
            <pc:sldMk cId="2307170049" sldId="287"/>
            <ac:picMk id="3074" creationId="{7627D6C2-CA1A-31B1-78BC-71DCF856BB2F}"/>
          </ac:picMkLst>
        </pc:picChg>
        <pc:picChg chg="del">
          <ac:chgData name="Prachitee Chouhan" userId="fd29b6c1-575f-420b-ad8d-e96d4b3038bb" providerId="ADAL" clId="{CB04E61C-2E92-CA40-AC82-24B5EB862500}" dt="2024-02-28T19:50:22.242" v="779" actId="478"/>
          <ac:picMkLst>
            <pc:docMk/>
            <pc:sldMk cId="2307170049" sldId="287"/>
            <ac:picMk id="3092" creationId="{BBC3C955-6E69-632C-9EF9-725201874C31}"/>
          </ac:picMkLst>
        </pc:picChg>
      </pc:sldChg>
    </pc:docChg>
  </pc:docChgLst>
  <pc:docChgLst>
    <pc:chgData name="Sartaj Bhuvaji" userId="S::sbhuvaji@seattleu.edu::fbd9a28f-0bce-47e7-bb22-42d9d1d08e98" providerId="AD" clId="Web-{176F693F-4FD1-4986-B86E-797CC81B7E9F}"/>
    <pc:docChg chg="modSld">
      <pc:chgData name="Sartaj Bhuvaji" userId="S::sbhuvaji@seattleu.edu::fbd9a28f-0bce-47e7-bb22-42d9d1d08e98" providerId="AD" clId="Web-{176F693F-4FD1-4986-B86E-797CC81B7E9F}" dt="2024-03-11T13:58:02.877" v="97"/>
      <pc:docMkLst>
        <pc:docMk/>
      </pc:docMkLst>
      <pc:sldChg chg="modSp modNotes">
        <pc:chgData name="Sartaj Bhuvaji" userId="S::sbhuvaji@seattleu.edu::fbd9a28f-0bce-47e7-bb22-42d9d1d08e98" providerId="AD" clId="Web-{176F693F-4FD1-4986-B86E-797CC81B7E9F}" dt="2024-03-11T13:58:02.877" v="97"/>
        <pc:sldMkLst>
          <pc:docMk/>
          <pc:sldMk cId="2010046362" sldId="276"/>
        </pc:sldMkLst>
        <pc:graphicFrameChg chg="mod modGraphic">
          <ac:chgData name="Sartaj Bhuvaji" userId="S::sbhuvaji@seattleu.edu::fbd9a28f-0bce-47e7-bb22-42d9d1d08e98" providerId="AD" clId="Web-{176F693F-4FD1-4986-B86E-797CC81B7E9F}" dt="2024-03-11T13:57:01.297" v="44" actId="20577"/>
          <ac:graphicFrameMkLst>
            <pc:docMk/>
            <pc:sldMk cId="2010046362" sldId="276"/>
            <ac:graphicFrameMk id="8" creationId="{434ADC4E-816E-247E-731B-C40AF5DD3FA0}"/>
          </ac:graphicFrameMkLst>
        </pc:graphicFrameChg>
      </pc:sldChg>
    </pc:docChg>
  </pc:docChgLst>
  <pc:docChgLst>
    <pc:chgData name="Sartaj Bhuvaji" userId="fbd9a28f-0bce-47e7-bb22-42d9d1d08e98" providerId="ADAL" clId="{5F530CF3-4864-4316-BC2D-4AD50A18A80A}"/>
    <pc:docChg chg="undo redo custSel modSld sldOrd">
      <pc:chgData name="Sartaj Bhuvaji" userId="fbd9a28f-0bce-47e7-bb22-42d9d1d08e98" providerId="ADAL" clId="{5F530CF3-4864-4316-BC2D-4AD50A18A80A}" dt="2024-03-04T04:38:36.077" v="513" actId="1076"/>
      <pc:docMkLst>
        <pc:docMk/>
      </pc:docMkLst>
      <pc:sldChg chg="addSp delSp modSp mod">
        <pc:chgData name="Sartaj Bhuvaji" userId="fbd9a28f-0bce-47e7-bb22-42d9d1d08e98" providerId="ADAL" clId="{5F530CF3-4864-4316-BC2D-4AD50A18A80A}" dt="2024-02-28T06:32:46.471" v="354" actId="2711"/>
        <pc:sldMkLst>
          <pc:docMk/>
          <pc:sldMk cId="1268786723" sldId="256"/>
        </pc:sldMkLst>
        <pc:spChg chg="mod">
          <ac:chgData name="Sartaj Bhuvaji" userId="fbd9a28f-0bce-47e7-bb22-42d9d1d08e98" providerId="ADAL" clId="{5F530CF3-4864-4316-BC2D-4AD50A18A80A}" dt="2024-02-28T06:32:41.518" v="353" actId="2711"/>
          <ac:spMkLst>
            <pc:docMk/>
            <pc:sldMk cId="1268786723" sldId="256"/>
            <ac:spMk id="2" creationId="{9978F1A9-9821-F6A9-1A8C-DAAB9471D632}"/>
          </ac:spMkLst>
        </pc:spChg>
        <pc:spChg chg="mod">
          <ac:chgData name="Sartaj Bhuvaji" userId="fbd9a28f-0bce-47e7-bb22-42d9d1d08e98" providerId="ADAL" clId="{5F530CF3-4864-4316-BC2D-4AD50A18A80A}" dt="2024-02-28T06:32:46.471" v="354" actId="2711"/>
          <ac:spMkLst>
            <pc:docMk/>
            <pc:sldMk cId="1268786723" sldId="256"/>
            <ac:spMk id="3" creationId="{0FA979F9-A437-DF4B-5A97-C0956CA0F81C}"/>
          </ac:spMkLst>
        </pc:spChg>
        <pc:spChg chg="del">
          <ac:chgData name="Sartaj Bhuvaji" userId="fbd9a28f-0bce-47e7-bb22-42d9d1d08e98" providerId="ADAL" clId="{5F530CF3-4864-4316-BC2D-4AD50A18A80A}" dt="2024-02-28T05:26:19.338" v="77" actId="26606"/>
          <ac:spMkLst>
            <pc:docMk/>
            <pc:sldMk cId="1268786723" sldId="256"/>
            <ac:spMk id="8" creationId="{A32DDDDB-B463-1544-2E45-5A46CF440858}"/>
          </ac:spMkLst>
        </pc:spChg>
        <pc:spChg chg="del">
          <ac:chgData name="Sartaj Bhuvaji" userId="fbd9a28f-0bce-47e7-bb22-42d9d1d08e98" providerId="ADAL" clId="{5F530CF3-4864-4316-BC2D-4AD50A18A80A}" dt="2024-02-28T05:26:19.338" v="77" actId="26606"/>
          <ac:spMkLst>
            <pc:docMk/>
            <pc:sldMk cId="1268786723" sldId="256"/>
            <ac:spMk id="10" creationId="{00119797-EECC-175B-72BF-C218A213566A}"/>
          </ac:spMkLst>
        </pc:spChg>
        <pc:spChg chg="del">
          <ac:chgData name="Sartaj Bhuvaji" userId="fbd9a28f-0bce-47e7-bb22-42d9d1d08e98" providerId="ADAL" clId="{5F530CF3-4864-4316-BC2D-4AD50A18A80A}" dt="2024-02-28T05:26:19.338" v="77" actId="26606"/>
          <ac:spMkLst>
            <pc:docMk/>
            <pc:sldMk cId="1268786723" sldId="256"/>
            <ac:spMk id="12" creationId="{2D326DB0-D290-E656-7866-713DA14FC667}"/>
          </ac:spMkLst>
        </pc:spChg>
        <pc:spChg chg="del">
          <ac:chgData name="Sartaj Bhuvaji" userId="fbd9a28f-0bce-47e7-bb22-42d9d1d08e98" providerId="ADAL" clId="{5F530CF3-4864-4316-BC2D-4AD50A18A80A}" dt="2024-02-28T05:26:19.338" v="77" actId="26606"/>
          <ac:spMkLst>
            <pc:docMk/>
            <pc:sldMk cId="1268786723" sldId="256"/>
            <ac:spMk id="16" creationId="{52F5323D-1D78-58B7-40E4-489E233D8B7D}"/>
          </ac:spMkLst>
        </pc:spChg>
        <pc:spChg chg="add">
          <ac:chgData name="Sartaj Bhuvaji" userId="fbd9a28f-0bce-47e7-bb22-42d9d1d08e98" providerId="ADAL" clId="{5F530CF3-4864-4316-BC2D-4AD50A18A80A}" dt="2024-02-28T05:26:19.338" v="77" actId="26606"/>
          <ac:spMkLst>
            <pc:docMk/>
            <pc:sldMk cId="1268786723" sldId="256"/>
            <ac:spMk id="21" creationId="{FFD48BC7-DC40-47DE-87EE-9F4B6ECB9ABB}"/>
          </ac:spMkLst>
        </pc:spChg>
        <pc:spChg chg="add">
          <ac:chgData name="Sartaj Bhuvaji" userId="fbd9a28f-0bce-47e7-bb22-42d9d1d08e98" providerId="ADAL" clId="{5F530CF3-4864-4316-BC2D-4AD50A18A80A}" dt="2024-02-28T05:26:19.338" v="77" actId="26606"/>
          <ac:spMkLst>
            <pc:docMk/>
            <pc:sldMk cId="1268786723" sldId="256"/>
            <ac:spMk id="23" creationId="{E502BBC7-2C76-46F3-BC24-5985BC13DB88}"/>
          </ac:spMkLst>
        </pc:spChg>
        <pc:spChg chg="add">
          <ac:chgData name="Sartaj Bhuvaji" userId="fbd9a28f-0bce-47e7-bb22-42d9d1d08e98" providerId="ADAL" clId="{5F530CF3-4864-4316-BC2D-4AD50A18A80A}" dt="2024-02-28T05:26:19.338" v="77" actId="26606"/>
          <ac:spMkLst>
            <pc:docMk/>
            <pc:sldMk cId="1268786723" sldId="256"/>
            <ac:spMk id="25" creationId="{C7F28D52-2A5F-4D23-81AE-7CB8B591C7AF}"/>
          </ac:spMkLst>
        </pc:spChg>
        <pc:spChg chg="add">
          <ac:chgData name="Sartaj Bhuvaji" userId="fbd9a28f-0bce-47e7-bb22-42d9d1d08e98" providerId="ADAL" clId="{5F530CF3-4864-4316-BC2D-4AD50A18A80A}" dt="2024-02-28T05:26:19.338" v="77" actId="26606"/>
          <ac:spMkLst>
            <pc:docMk/>
            <pc:sldMk cId="1268786723" sldId="256"/>
            <ac:spMk id="27" creationId="{3629484E-3792-4B3D-89AD-7C8A1ED0E0D4}"/>
          </ac:spMkLst>
        </pc:spChg>
      </pc:sldChg>
      <pc:sldChg chg="modSp">
        <pc:chgData name="Sartaj Bhuvaji" userId="fbd9a28f-0bce-47e7-bb22-42d9d1d08e98" providerId="ADAL" clId="{5F530CF3-4864-4316-BC2D-4AD50A18A80A}" dt="2024-02-28T05:56:53.757" v="91" actId="1076"/>
        <pc:sldMkLst>
          <pc:docMk/>
          <pc:sldMk cId="3316648247" sldId="258"/>
        </pc:sldMkLst>
        <pc:picChg chg="mod">
          <ac:chgData name="Sartaj Bhuvaji" userId="fbd9a28f-0bce-47e7-bb22-42d9d1d08e98" providerId="ADAL" clId="{5F530CF3-4864-4316-BC2D-4AD50A18A80A}" dt="2024-02-28T05:56:53.757" v="91" actId="1076"/>
          <ac:picMkLst>
            <pc:docMk/>
            <pc:sldMk cId="3316648247" sldId="258"/>
            <ac:picMk id="3" creationId="{C21A9E0B-7EC7-E5A5-FF1B-4CC91A6EA29D}"/>
          </ac:picMkLst>
        </pc:picChg>
      </pc:sldChg>
      <pc:sldChg chg="addSp delSp modSp mod">
        <pc:chgData name="Sartaj Bhuvaji" userId="fbd9a28f-0bce-47e7-bb22-42d9d1d08e98" providerId="ADAL" clId="{5F530CF3-4864-4316-BC2D-4AD50A18A80A}" dt="2024-02-28T05:20:06.451" v="56" actId="26606"/>
        <pc:sldMkLst>
          <pc:docMk/>
          <pc:sldMk cId="194265281" sldId="260"/>
        </pc:sldMkLst>
        <pc:spChg chg="mod">
          <ac:chgData name="Sartaj Bhuvaji" userId="fbd9a28f-0bce-47e7-bb22-42d9d1d08e98" providerId="ADAL" clId="{5F530CF3-4864-4316-BC2D-4AD50A18A80A}" dt="2024-02-28T05:20:06.451" v="56" actId="26606"/>
          <ac:spMkLst>
            <pc:docMk/>
            <pc:sldMk cId="194265281" sldId="260"/>
            <ac:spMk id="2" creationId="{FFB89C0D-D425-BB0E-267C-AC7B352844E1}"/>
          </ac:spMkLst>
        </pc:spChg>
        <pc:spChg chg="mod ord">
          <ac:chgData name="Sartaj Bhuvaji" userId="fbd9a28f-0bce-47e7-bb22-42d9d1d08e98" providerId="ADAL" clId="{5F530CF3-4864-4316-BC2D-4AD50A18A80A}" dt="2024-02-28T05:20:06.451" v="56" actId="26606"/>
          <ac:spMkLst>
            <pc:docMk/>
            <pc:sldMk cId="194265281" sldId="260"/>
            <ac:spMk id="4" creationId="{3AA24525-4807-FFEB-6309-2FE45E81EE6F}"/>
          </ac:spMkLst>
        </pc:spChg>
        <pc:spChg chg="add del">
          <ac:chgData name="Sartaj Bhuvaji" userId="fbd9a28f-0bce-47e7-bb22-42d9d1d08e98" providerId="ADAL" clId="{5F530CF3-4864-4316-BC2D-4AD50A18A80A}" dt="2024-02-28T05:20:06.451" v="56" actId="26606"/>
          <ac:spMkLst>
            <pc:docMk/>
            <pc:sldMk cId="194265281" sldId="260"/>
            <ac:spMk id="33" creationId="{924D84CD-5280-4B52-B96E-8EDAA2B20C51}"/>
          </ac:spMkLst>
        </pc:spChg>
        <pc:spChg chg="add del">
          <ac:chgData name="Sartaj Bhuvaji" userId="fbd9a28f-0bce-47e7-bb22-42d9d1d08e98" providerId="ADAL" clId="{5F530CF3-4864-4316-BC2D-4AD50A18A80A}" dt="2024-02-28T05:20:06.451" v="56" actId="26606"/>
          <ac:spMkLst>
            <pc:docMk/>
            <pc:sldMk cId="194265281" sldId="260"/>
            <ac:spMk id="35" creationId="{3E65D517-46E4-8037-A63D-629DE1253A89}"/>
          </ac:spMkLst>
        </pc:spChg>
        <pc:grpChg chg="add del">
          <ac:chgData name="Sartaj Bhuvaji" userId="fbd9a28f-0bce-47e7-bb22-42d9d1d08e98" providerId="ADAL" clId="{5F530CF3-4864-4316-BC2D-4AD50A18A80A}" dt="2024-02-28T05:20:00.827" v="52" actId="26606"/>
          <ac:grpSpMkLst>
            <pc:docMk/>
            <pc:sldMk cId="194265281" sldId="260"/>
            <ac:grpSpMk id="40" creationId="{C54A2A4D-19EF-3552-F383-6AD9587C8AFC}"/>
          </ac:grpSpMkLst>
        </pc:grpChg>
        <pc:grpChg chg="add del">
          <ac:chgData name="Sartaj Bhuvaji" userId="fbd9a28f-0bce-47e7-bb22-42d9d1d08e98" providerId="ADAL" clId="{5F530CF3-4864-4316-BC2D-4AD50A18A80A}" dt="2024-02-28T05:20:02.521" v="54" actId="26606"/>
          <ac:grpSpMkLst>
            <pc:docMk/>
            <pc:sldMk cId="194265281" sldId="260"/>
            <ac:grpSpMk id="44" creationId="{7024687B-3153-123C-0A8C-D7D007FAF1BE}"/>
          </ac:grpSpMkLst>
        </pc:grpChg>
        <pc:grpChg chg="add del">
          <ac:chgData name="Sartaj Bhuvaji" userId="fbd9a28f-0bce-47e7-bb22-42d9d1d08e98" providerId="ADAL" clId="{5F530CF3-4864-4316-BC2D-4AD50A18A80A}" dt="2024-02-28T05:20:06.451" v="56" actId="26606"/>
          <ac:grpSpMkLst>
            <pc:docMk/>
            <pc:sldMk cId="194265281" sldId="260"/>
            <ac:grpSpMk id="48" creationId="{7024687B-3153-123C-0A8C-D7D007FAF1BE}"/>
          </ac:grpSpMkLst>
        </pc:grpChg>
        <pc:graphicFrameChg chg="add mod modGraphic">
          <ac:chgData name="Sartaj Bhuvaji" userId="fbd9a28f-0bce-47e7-bb22-42d9d1d08e98" providerId="ADAL" clId="{5F530CF3-4864-4316-BC2D-4AD50A18A80A}" dt="2024-02-28T05:20:06.451" v="56" actId="26606"/>
          <ac:graphicFrameMkLst>
            <pc:docMk/>
            <pc:sldMk cId="194265281" sldId="260"/>
            <ac:graphicFrameMk id="8" creationId="{7DE977EF-F813-C2A5-19A2-379FE86DB34D}"/>
          </ac:graphicFrameMkLst>
        </pc:graphicFrameChg>
      </pc:sldChg>
      <pc:sldChg chg="addSp delSp modSp mod ord setBg">
        <pc:chgData name="Sartaj Bhuvaji" userId="fbd9a28f-0bce-47e7-bb22-42d9d1d08e98" providerId="ADAL" clId="{5F530CF3-4864-4316-BC2D-4AD50A18A80A}" dt="2024-03-04T04:38:36.077" v="513" actId="1076"/>
        <pc:sldMkLst>
          <pc:docMk/>
          <pc:sldMk cId="626136402" sldId="262"/>
        </pc:sldMkLst>
        <pc:spChg chg="add del mod">
          <ac:chgData name="Sartaj Bhuvaji" userId="fbd9a28f-0bce-47e7-bb22-42d9d1d08e98" providerId="ADAL" clId="{5F530CF3-4864-4316-BC2D-4AD50A18A80A}" dt="2024-02-29T00:12:55.939" v="477" actId="478"/>
          <ac:spMkLst>
            <pc:docMk/>
            <pc:sldMk cId="626136402" sldId="262"/>
            <ac:spMk id="2" creationId="{3ACAF295-63B7-6CC9-9B37-9ECEACC2C991}"/>
          </ac:spMkLst>
        </pc:spChg>
        <pc:spChg chg="mod ord">
          <ac:chgData name="Sartaj Bhuvaji" userId="fbd9a28f-0bce-47e7-bb22-42d9d1d08e98" providerId="ADAL" clId="{5F530CF3-4864-4316-BC2D-4AD50A18A80A}" dt="2024-03-04T04:38:32.727" v="511" actId="14100"/>
          <ac:spMkLst>
            <pc:docMk/>
            <pc:sldMk cId="626136402" sldId="262"/>
            <ac:spMk id="4" creationId="{BA7E7D89-0F9E-71B5-3F88-270C4237BF7F}"/>
          </ac:spMkLst>
        </pc:spChg>
        <pc:spChg chg="add">
          <ac:chgData name="Sartaj Bhuvaji" userId="fbd9a28f-0bce-47e7-bb22-42d9d1d08e98" providerId="ADAL" clId="{5F530CF3-4864-4316-BC2D-4AD50A18A80A}" dt="2024-03-04T04:38:26.588" v="508" actId="26606"/>
          <ac:spMkLst>
            <pc:docMk/>
            <pc:sldMk cId="626136402" sldId="262"/>
            <ac:spMk id="2055" creationId="{D1942232-83D0-49E2-AF9B-1F97E3C1EF8E}"/>
          </ac:spMkLst>
        </pc:spChg>
        <pc:spChg chg="add">
          <ac:chgData name="Sartaj Bhuvaji" userId="fbd9a28f-0bce-47e7-bb22-42d9d1d08e98" providerId="ADAL" clId="{5F530CF3-4864-4316-BC2D-4AD50A18A80A}" dt="2024-03-04T04:38:26.588" v="508" actId="26606"/>
          <ac:spMkLst>
            <pc:docMk/>
            <pc:sldMk cId="626136402" sldId="262"/>
            <ac:spMk id="2057" creationId="{E9E70D72-6E23-4015-A4A6-85C120C19167}"/>
          </ac:spMkLst>
        </pc:spChg>
        <pc:grpChg chg="add">
          <ac:chgData name="Sartaj Bhuvaji" userId="fbd9a28f-0bce-47e7-bb22-42d9d1d08e98" providerId="ADAL" clId="{5F530CF3-4864-4316-BC2D-4AD50A18A80A}" dt="2024-03-04T04:38:26.588" v="508" actId="26606"/>
          <ac:grpSpMkLst>
            <pc:docMk/>
            <pc:sldMk cId="626136402" sldId="262"/>
            <ac:grpSpMk id="2052" creationId="{C78D9229-E61D-4FEE-8321-2F8B64A8CADF}"/>
          </ac:grpSpMkLst>
        </pc:grpChg>
        <pc:grpChg chg="add">
          <ac:chgData name="Sartaj Bhuvaji" userId="fbd9a28f-0bce-47e7-bb22-42d9d1d08e98" providerId="ADAL" clId="{5F530CF3-4864-4316-BC2D-4AD50A18A80A}" dt="2024-03-04T04:38:26.588" v="508" actId="26606"/>
          <ac:grpSpMkLst>
            <pc:docMk/>
            <pc:sldMk cId="626136402" sldId="262"/>
            <ac:grpSpMk id="2059" creationId="{C28A977F-B603-4D81-B0FC-C8DE048A7931}"/>
          </ac:grpSpMkLst>
        </pc:grpChg>
        <pc:picChg chg="mod">
          <ac:chgData name="Sartaj Bhuvaji" userId="fbd9a28f-0bce-47e7-bb22-42d9d1d08e98" providerId="ADAL" clId="{5F530CF3-4864-4316-BC2D-4AD50A18A80A}" dt="2024-03-04T04:38:36.077" v="513" actId="1076"/>
          <ac:picMkLst>
            <pc:docMk/>
            <pc:sldMk cId="626136402" sldId="262"/>
            <ac:picMk id="2050" creationId="{8CFF6C46-E722-E7D3-73B6-8239D3806F9B}"/>
          </ac:picMkLst>
        </pc:picChg>
      </pc:sldChg>
      <pc:sldChg chg="modSp mod">
        <pc:chgData name="Sartaj Bhuvaji" userId="fbd9a28f-0bce-47e7-bb22-42d9d1d08e98" providerId="ADAL" clId="{5F530CF3-4864-4316-BC2D-4AD50A18A80A}" dt="2024-02-28T06:29:28.245" v="314" actId="2711"/>
        <pc:sldMkLst>
          <pc:docMk/>
          <pc:sldMk cId="1437480079" sldId="268"/>
        </pc:sldMkLst>
        <pc:spChg chg="mod">
          <ac:chgData name="Sartaj Bhuvaji" userId="fbd9a28f-0bce-47e7-bb22-42d9d1d08e98" providerId="ADAL" clId="{5F530CF3-4864-4316-BC2D-4AD50A18A80A}" dt="2024-02-28T06:29:19.763" v="312" actId="2711"/>
          <ac:spMkLst>
            <pc:docMk/>
            <pc:sldMk cId="1437480079" sldId="268"/>
            <ac:spMk id="2" creationId="{CFA16790-6F39-8060-152C-71A96A9C3262}"/>
          </ac:spMkLst>
        </pc:spChg>
        <pc:graphicFrameChg chg="mod">
          <ac:chgData name="Sartaj Bhuvaji" userId="fbd9a28f-0bce-47e7-bb22-42d9d1d08e98" providerId="ADAL" clId="{5F530CF3-4864-4316-BC2D-4AD50A18A80A}" dt="2024-02-28T06:29:28.245" v="314" actId="2711"/>
          <ac:graphicFrameMkLst>
            <pc:docMk/>
            <pc:sldMk cId="1437480079" sldId="268"/>
            <ac:graphicFrameMk id="21" creationId="{D9DA9208-17AD-FFF0-91F4-8158F231E7A5}"/>
          </ac:graphicFrameMkLst>
        </pc:graphicFrameChg>
      </pc:sldChg>
      <pc:sldChg chg="addSp delSp modSp mod">
        <pc:chgData name="Sartaj Bhuvaji" userId="fbd9a28f-0bce-47e7-bb22-42d9d1d08e98" providerId="ADAL" clId="{5F530CF3-4864-4316-BC2D-4AD50A18A80A}" dt="2024-03-04T04:37:46.007" v="502" actId="14100"/>
        <pc:sldMkLst>
          <pc:docMk/>
          <pc:sldMk cId="504773631" sldId="269"/>
        </pc:sldMkLst>
        <pc:spChg chg="mod">
          <ac:chgData name="Sartaj Bhuvaji" userId="fbd9a28f-0bce-47e7-bb22-42d9d1d08e98" providerId="ADAL" clId="{5F530CF3-4864-4316-BC2D-4AD50A18A80A}" dt="2024-03-04T04:37:39.099" v="499" actId="1076"/>
          <ac:spMkLst>
            <pc:docMk/>
            <pc:sldMk cId="504773631" sldId="269"/>
            <ac:spMk id="2" creationId="{37E00977-5ADA-6EA1-92EE-4D83740F53B5}"/>
          </ac:spMkLst>
        </pc:spChg>
        <pc:spChg chg="mod">
          <ac:chgData name="Sartaj Bhuvaji" userId="fbd9a28f-0bce-47e7-bb22-42d9d1d08e98" providerId="ADAL" clId="{5F530CF3-4864-4316-BC2D-4AD50A18A80A}" dt="2024-03-04T04:37:46.007" v="502" actId="14100"/>
          <ac:spMkLst>
            <pc:docMk/>
            <pc:sldMk cId="504773631" sldId="269"/>
            <ac:spMk id="3" creationId="{99B82AF9-C900-0A64-7599-2EF04CD32F8E}"/>
          </ac:spMkLst>
        </pc:spChg>
        <pc:spChg chg="del">
          <ac:chgData name="Sartaj Bhuvaji" userId="fbd9a28f-0bce-47e7-bb22-42d9d1d08e98" providerId="ADAL" clId="{5F530CF3-4864-4316-BC2D-4AD50A18A80A}" dt="2024-03-04T04:37:01.013" v="493" actId="26606"/>
          <ac:spMkLst>
            <pc:docMk/>
            <pc:sldMk cId="504773631" sldId="269"/>
            <ac:spMk id="25" creationId="{0288C6B4-AFC3-407F-A595-EFFD38D4CCAF}"/>
          </ac:spMkLst>
        </pc:spChg>
        <pc:spChg chg="del">
          <ac:chgData name="Sartaj Bhuvaji" userId="fbd9a28f-0bce-47e7-bb22-42d9d1d08e98" providerId="ADAL" clId="{5F530CF3-4864-4316-BC2D-4AD50A18A80A}" dt="2024-03-04T04:37:01.013" v="493" actId="26606"/>
          <ac:spMkLst>
            <pc:docMk/>
            <pc:sldMk cId="504773631" sldId="269"/>
            <ac:spMk id="26" creationId="{CF236821-17FE-429B-8D2C-08E13A64EA40}"/>
          </ac:spMkLst>
        </pc:spChg>
        <pc:spChg chg="del">
          <ac:chgData name="Sartaj Bhuvaji" userId="fbd9a28f-0bce-47e7-bb22-42d9d1d08e98" providerId="ADAL" clId="{5F530CF3-4864-4316-BC2D-4AD50A18A80A}" dt="2024-03-04T04:37:01.013" v="493" actId="26606"/>
          <ac:spMkLst>
            <pc:docMk/>
            <pc:sldMk cId="504773631" sldId="269"/>
            <ac:spMk id="27" creationId="{C0BDBCD2-E081-43AB-9119-C55465E59757}"/>
          </ac:spMkLst>
        </pc:spChg>
        <pc:spChg chg="del">
          <ac:chgData name="Sartaj Bhuvaji" userId="fbd9a28f-0bce-47e7-bb22-42d9d1d08e98" providerId="ADAL" clId="{5F530CF3-4864-4316-BC2D-4AD50A18A80A}" dt="2024-03-04T04:37:01.013" v="493" actId="26606"/>
          <ac:spMkLst>
            <pc:docMk/>
            <pc:sldMk cId="504773631" sldId="269"/>
            <ac:spMk id="34" creationId="{98E79BE4-34FE-485A-98A5-92CE8F7C4743}"/>
          </ac:spMkLst>
        </pc:spChg>
        <pc:spChg chg="del">
          <ac:chgData name="Sartaj Bhuvaji" userId="fbd9a28f-0bce-47e7-bb22-42d9d1d08e98" providerId="ADAL" clId="{5F530CF3-4864-4316-BC2D-4AD50A18A80A}" dt="2024-03-04T04:37:01.013" v="493" actId="26606"/>
          <ac:spMkLst>
            <pc:docMk/>
            <pc:sldMk cId="504773631" sldId="269"/>
            <ac:spMk id="36" creationId="{7A5F0580-5EE9-419F-96EE-B6529EF6E7D0}"/>
          </ac:spMkLst>
        </pc:spChg>
        <pc:spChg chg="add">
          <ac:chgData name="Sartaj Bhuvaji" userId="fbd9a28f-0bce-47e7-bb22-42d9d1d08e98" providerId="ADAL" clId="{5F530CF3-4864-4316-BC2D-4AD50A18A80A}" dt="2024-03-04T04:37:01.013" v="493" actId="26606"/>
          <ac:spMkLst>
            <pc:docMk/>
            <pc:sldMk cId="504773631" sldId="269"/>
            <ac:spMk id="41" creationId="{B6FACB3C-9069-4791-BC5C-0DB7CD19B853}"/>
          </ac:spMkLst>
        </pc:spChg>
        <pc:spChg chg="add">
          <ac:chgData name="Sartaj Bhuvaji" userId="fbd9a28f-0bce-47e7-bb22-42d9d1d08e98" providerId="ADAL" clId="{5F530CF3-4864-4316-BC2D-4AD50A18A80A}" dt="2024-03-04T04:37:01.013" v="493" actId="26606"/>
          <ac:spMkLst>
            <pc:docMk/>
            <pc:sldMk cId="504773631" sldId="269"/>
            <ac:spMk id="43" creationId="{71F2038E-D777-4B76-81DD-DD13EE91B9DD}"/>
          </ac:spMkLst>
        </pc:spChg>
        <pc:grpChg chg="add">
          <ac:chgData name="Sartaj Bhuvaji" userId="fbd9a28f-0bce-47e7-bb22-42d9d1d08e98" providerId="ADAL" clId="{5F530CF3-4864-4316-BC2D-4AD50A18A80A}" dt="2024-03-04T04:37:01.013" v="493" actId="26606"/>
          <ac:grpSpMkLst>
            <pc:docMk/>
            <pc:sldMk cId="504773631" sldId="269"/>
            <ac:grpSpMk id="45" creationId="{DD354807-230F-4402-B1B9-F733A8F1F190}"/>
          </ac:grpSpMkLst>
        </pc:grpChg>
        <pc:graphicFrameChg chg="add mod modGraphic">
          <ac:chgData name="Sartaj Bhuvaji" userId="fbd9a28f-0bce-47e7-bb22-42d9d1d08e98" providerId="ADAL" clId="{5F530CF3-4864-4316-BC2D-4AD50A18A80A}" dt="2024-03-04T04:37:43.777" v="501" actId="1076"/>
          <ac:graphicFrameMkLst>
            <pc:docMk/>
            <pc:sldMk cId="504773631" sldId="269"/>
            <ac:graphicFrameMk id="6" creationId="{5C7E434D-9110-C8D9-E687-46A1E66151F0}"/>
          </ac:graphicFrameMkLst>
        </pc:graphicFrameChg>
      </pc:sldChg>
      <pc:sldChg chg="addSp delSp modSp mod">
        <pc:chgData name="Sartaj Bhuvaji" userId="fbd9a28f-0bce-47e7-bb22-42d9d1d08e98" providerId="ADAL" clId="{5F530CF3-4864-4316-BC2D-4AD50A18A80A}" dt="2024-03-04T04:37:53.716" v="504" actId="14100"/>
        <pc:sldMkLst>
          <pc:docMk/>
          <pc:sldMk cId="71811827" sldId="271"/>
        </pc:sldMkLst>
        <pc:spChg chg="mod">
          <ac:chgData name="Sartaj Bhuvaji" userId="fbd9a28f-0bce-47e7-bb22-42d9d1d08e98" providerId="ADAL" clId="{5F530CF3-4864-4316-BC2D-4AD50A18A80A}" dt="2024-03-04T04:37:51.015" v="503" actId="26606"/>
          <ac:spMkLst>
            <pc:docMk/>
            <pc:sldMk cId="71811827" sldId="271"/>
            <ac:spMk id="2" creationId="{2CEF717C-A020-9685-6907-43F55C5E0E60}"/>
          </ac:spMkLst>
        </pc:spChg>
        <pc:spChg chg="mod">
          <ac:chgData name="Sartaj Bhuvaji" userId="fbd9a28f-0bce-47e7-bb22-42d9d1d08e98" providerId="ADAL" clId="{5F530CF3-4864-4316-BC2D-4AD50A18A80A}" dt="2024-03-04T04:37:51.015" v="503" actId="26606"/>
          <ac:spMkLst>
            <pc:docMk/>
            <pc:sldMk cId="71811827" sldId="271"/>
            <ac:spMk id="3" creationId="{7D175162-9491-5069-03FA-B2DE43487965}"/>
          </ac:spMkLst>
        </pc:spChg>
        <pc:spChg chg="del">
          <ac:chgData name="Sartaj Bhuvaji" userId="fbd9a28f-0bce-47e7-bb22-42d9d1d08e98" providerId="ADAL" clId="{5F530CF3-4864-4316-BC2D-4AD50A18A80A}" dt="2024-03-04T04:37:51.015" v="503" actId="26606"/>
          <ac:spMkLst>
            <pc:docMk/>
            <pc:sldMk cId="71811827" sldId="271"/>
            <ac:spMk id="19" creationId="{90D01200-0224-43C5-AB38-FB4D16B73FB7}"/>
          </ac:spMkLst>
        </pc:spChg>
        <pc:spChg chg="del">
          <ac:chgData name="Sartaj Bhuvaji" userId="fbd9a28f-0bce-47e7-bb22-42d9d1d08e98" providerId="ADAL" clId="{5F530CF3-4864-4316-BC2D-4AD50A18A80A}" dt="2024-03-04T04:37:51.015" v="503" actId="26606"/>
          <ac:spMkLst>
            <pc:docMk/>
            <pc:sldMk cId="71811827" sldId="271"/>
            <ac:spMk id="21" creationId="{728A44A4-A002-4A88-9FC9-1D0566C97A47}"/>
          </ac:spMkLst>
        </pc:spChg>
        <pc:spChg chg="del">
          <ac:chgData name="Sartaj Bhuvaji" userId="fbd9a28f-0bce-47e7-bb22-42d9d1d08e98" providerId="ADAL" clId="{5F530CF3-4864-4316-BC2D-4AD50A18A80A}" dt="2024-03-04T04:37:51.015" v="503" actId="26606"/>
          <ac:spMkLst>
            <pc:docMk/>
            <pc:sldMk cId="71811827" sldId="271"/>
            <ac:spMk id="23" creationId="{3E7D5C7B-DD16-401B-85CE-4AAA2A4F5136}"/>
          </ac:spMkLst>
        </pc:spChg>
        <pc:spChg chg="add">
          <ac:chgData name="Sartaj Bhuvaji" userId="fbd9a28f-0bce-47e7-bb22-42d9d1d08e98" providerId="ADAL" clId="{5F530CF3-4864-4316-BC2D-4AD50A18A80A}" dt="2024-03-04T04:37:51.015" v="503" actId="26606"/>
          <ac:spMkLst>
            <pc:docMk/>
            <pc:sldMk cId="71811827" sldId="271"/>
            <ac:spMk id="28" creationId="{B6FACB3C-9069-4791-BC5C-0DB7CD19B853}"/>
          </ac:spMkLst>
        </pc:spChg>
        <pc:spChg chg="add">
          <ac:chgData name="Sartaj Bhuvaji" userId="fbd9a28f-0bce-47e7-bb22-42d9d1d08e98" providerId="ADAL" clId="{5F530CF3-4864-4316-BC2D-4AD50A18A80A}" dt="2024-03-04T04:37:51.015" v="503" actId="26606"/>
          <ac:spMkLst>
            <pc:docMk/>
            <pc:sldMk cId="71811827" sldId="271"/>
            <ac:spMk id="30" creationId="{71F2038E-D777-4B76-81DD-DD13EE91B9DD}"/>
          </ac:spMkLst>
        </pc:spChg>
        <pc:grpChg chg="add">
          <ac:chgData name="Sartaj Bhuvaji" userId="fbd9a28f-0bce-47e7-bb22-42d9d1d08e98" providerId="ADAL" clId="{5F530CF3-4864-4316-BC2D-4AD50A18A80A}" dt="2024-03-04T04:37:51.015" v="503" actId="26606"/>
          <ac:grpSpMkLst>
            <pc:docMk/>
            <pc:sldMk cId="71811827" sldId="271"/>
            <ac:grpSpMk id="32" creationId="{DD354807-230F-4402-B1B9-F733A8F1F190}"/>
          </ac:grpSpMkLst>
        </pc:grpChg>
        <pc:graphicFrameChg chg="mod modGraphic">
          <ac:chgData name="Sartaj Bhuvaji" userId="fbd9a28f-0bce-47e7-bb22-42d9d1d08e98" providerId="ADAL" clId="{5F530CF3-4864-4316-BC2D-4AD50A18A80A}" dt="2024-03-04T04:37:53.716" v="504" actId="14100"/>
          <ac:graphicFrameMkLst>
            <pc:docMk/>
            <pc:sldMk cId="71811827" sldId="271"/>
            <ac:graphicFrameMk id="5" creationId="{FA2177EB-2E54-98A8-B648-B5EBE3649C45}"/>
          </ac:graphicFrameMkLst>
        </pc:graphicFrameChg>
      </pc:sldChg>
      <pc:sldChg chg="modSp mod">
        <pc:chgData name="Sartaj Bhuvaji" userId="fbd9a28f-0bce-47e7-bb22-42d9d1d08e98" providerId="ADAL" clId="{5F530CF3-4864-4316-BC2D-4AD50A18A80A}" dt="2024-02-29T01:41:39.641" v="488" actId="1038"/>
        <pc:sldMkLst>
          <pc:docMk/>
          <pc:sldMk cId="1917878325" sldId="274"/>
        </pc:sldMkLst>
        <pc:spChg chg="mod">
          <ac:chgData name="Sartaj Bhuvaji" userId="fbd9a28f-0bce-47e7-bb22-42d9d1d08e98" providerId="ADAL" clId="{5F530CF3-4864-4316-BC2D-4AD50A18A80A}" dt="2024-02-28T06:25:40.141" v="301" actId="27636"/>
          <ac:spMkLst>
            <pc:docMk/>
            <pc:sldMk cId="1917878325" sldId="274"/>
            <ac:spMk id="2" creationId="{8C82773D-AF39-F7E3-F900-860F63726DD5}"/>
          </ac:spMkLst>
        </pc:spChg>
        <pc:spChg chg="mod">
          <ac:chgData name="Sartaj Bhuvaji" userId="fbd9a28f-0bce-47e7-bb22-42d9d1d08e98" providerId="ADAL" clId="{5F530CF3-4864-4316-BC2D-4AD50A18A80A}" dt="2024-02-28T06:25:27.897" v="299" actId="27636"/>
          <ac:spMkLst>
            <pc:docMk/>
            <pc:sldMk cId="1917878325" sldId="274"/>
            <ac:spMk id="5" creationId="{188DB3E1-FF35-DC1C-BD58-4D2E632873A4}"/>
          </ac:spMkLst>
        </pc:spChg>
        <pc:spChg chg="mod">
          <ac:chgData name="Sartaj Bhuvaji" userId="fbd9a28f-0bce-47e7-bb22-42d9d1d08e98" providerId="ADAL" clId="{5F530CF3-4864-4316-BC2D-4AD50A18A80A}" dt="2024-02-28T06:25:27.897" v="299" actId="27636"/>
          <ac:spMkLst>
            <pc:docMk/>
            <pc:sldMk cId="1917878325" sldId="274"/>
            <ac:spMk id="7" creationId="{E52A1F1E-F0B2-7E00-3A15-8708FA190BA1}"/>
          </ac:spMkLst>
        </pc:spChg>
        <pc:spChg chg="mod">
          <ac:chgData name="Sartaj Bhuvaji" userId="fbd9a28f-0bce-47e7-bb22-42d9d1d08e98" providerId="ADAL" clId="{5F530CF3-4864-4316-BC2D-4AD50A18A80A}" dt="2024-02-28T06:25:27.897" v="299" actId="27636"/>
          <ac:spMkLst>
            <pc:docMk/>
            <pc:sldMk cId="1917878325" sldId="274"/>
            <ac:spMk id="9" creationId="{A7B3024C-3F4A-7FB4-047F-807565DDEDAB}"/>
          </ac:spMkLst>
        </pc:spChg>
        <pc:spChg chg="mod">
          <ac:chgData name="Sartaj Bhuvaji" userId="fbd9a28f-0bce-47e7-bb22-42d9d1d08e98" providerId="ADAL" clId="{5F530CF3-4864-4316-BC2D-4AD50A18A80A}" dt="2024-02-28T06:25:27.897" v="299" actId="27636"/>
          <ac:spMkLst>
            <pc:docMk/>
            <pc:sldMk cId="1917878325" sldId="274"/>
            <ac:spMk id="17" creationId="{33EA3DB9-B84C-0AA7-B77B-580F4B9F19AC}"/>
          </ac:spMkLst>
        </pc:spChg>
        <pc:picChg chg="mod">
          <ac:chgData name="Sartaj Bhuvaji" userId="fbd9a28f-0bce-47e7-bb22-42d9d1d08e98" providerId="ADAL" clId="{5F530CF3-4864-4316-BC2D-4AD50A18A80A}" dt="2024-02-29T01:41:39.641" v="488" actId="1038"/>
          <ac:picMkLst>
            <pc:docMk/>
            <pc:sldMk cId="1917878325" sldId="274"/>
            <ac:picMk id="23" creationId="{574F9F96-F01C-11DC-2302-CA2ADD2B996B}"/>
          </ac:picMkLst>
        </pc:picChg>
        <pc:picChg chg="mod">
          <ac:chgData name="Sartaj Bhuvaji" userId="fbd9a28f-0bce-47e7-bb22-42d9d1d08e98" providerId="ADAL" clId="{5F530CF3-4864-4316-BC2D-4AD50A18A80A}" dt="2024-02-28T06:25:27.897" v="299" actId="27636"/>
          <ac:picMkLst>
            <pc:docMk/>
            <pc:sldMk cId="1917878325" sldId="274"/>
            <ac:picMk id="3074" creationId="{7627D6C2-CA1A-31B1-78BC-71DCF856BB2F}"/>
          </ac:picMkLst>
        </pc:picChg>
        <pc:picChg chg="mod">
          <ac:chgData name="Sartaj Bhuvaji" userId="fbd9a28f-0bce-47e7-bb22-42d9d1d08e98" providerId="ADAL" clId="{5F530CF3-4864-4316-BC2D-4AD50A18A80A}" dt="2024-02-28T06:25:27.897" v="299" actId="27636"/>
          <ac:picMkLst>
            <pc:docMk/>
            <pc:sldMk cId="1917878325" sldId="274"/>
            <ac:picMk id="3092" creationId="{BBC3C955-6E69-632C-9EF9-725201874C31}"/>
          </ac:picMkLst>
        </pc:picChg>
      </pc:sldChg>
      <pc:sldChg chg="modSp mod">
        <pc:chgData name="Sartaj Bhuvaji" userId="fbd9a28f-0bce-47e7-bb22-42d9d1d08e98" providerId="ADAL" clId="{5F530CF3-4864-4316-BC2D-4AD50A18A80A}" dt="2024-02-28T20:48:27.189" v="360" actId="1076"/>
        <pc:sldMkLst>
          <pc:docMk/>
          <pc:sldMk cId="2159985129" sldId="275"/>
        </pc:sldMkLst>
        <pc:spChg chg="mod">
          <ac:chgData name="Sartaj Bhuvaji" userId="fbd9a28f-0bce-47e7-bb22-42d9d1d08e98" providerId="ADAL" clId="{5F530CF3-4864-4316-BC2D-4AD50A18A80A}" dt="2024-02-28T06:20:26.645" v="296" actId="27636"/>
          <ac:spMkLst>
            <pc:docMk/>
            <pc:sldMk cId="2159985129" sldId="275"/>
            <ac:spMk id="2" creationId="{5BA7B7FB-0B2D-BE3A-1D0C-2797C5203AA9}"/>
          </ac:spMkLst>
        </pc:spChg>
        <pc:spChg chg="mod">
          <ac:chgData name="Sartaj Bhuvaji" userId="fbd9a28f-0bce-47e7-bb22-42d9d1d08e98" providerId="ADAL" clId="{5F530CF3-4864-4316-BC2D-4AD50A18A80A}" dt="2024-02-28T06:20:35.677" v="297" actId="2711"/>
          <ac:spMkLst>
            <pc:docMk/>
            <pc:sldMk cId="2159985129" sldId="275"/>
            <ac:spMk id="3" creationId="{C7FAE610-2D0C-E49F-D4A5-F7F93774F122}"/>
          </ac:spMkLst>
        </pc:spChg>
        <pc:inkChg chg="mod">
          <ac:chgData name="Sartaj Bhuvaji" userId="fbd9a28f-0bce-47e7-bb22-42d9d1d08e98" providerId="ADAL" clId="{5F530CF3-4864-4316-BC2D-4AD50A18A80A}" dt="2024-02-28T20:48:27.189" v="360" actId="1076"/>
          <ac:inkMkLst>
            <pc:docMk/>
            <pc:sldMk cId="2159985129" sldId="275"/>
            <ac:inkMk id="45" creationId="{7EE60534-DA49-D5F7-42A9-C5758620AD25}"/>
          </ac:inkMkLst>
        </pc:inkChg>
      </pc:sldChg>
      <pc:sldChg chg="addSp delSp modSp mod setBg">
        <pc:chgData name="Sartaj Bhuvaji" userId="fbd9a28f-0bce-47e7-bb22-42d9d1d08e98" providerId="ADAL" clId="{5F530CF3-4864-4316-BC2D-4AD50A18A80A}" dt="2024-03-04T04:38:11.289" v="507" actId="26606"/>
        <pc:sldMkLst>
          <pc:docMk/>
          <pc:sldMk cId="2010046362" sldId="276"/>
        </pc:sldMkLst>
        <pc:spChg chg="mod">
          <ac:chgData name="Sartaj Bhuvaji" userId="fbd9a28f-0bce-47e7-bb22-42d9d1d08e98" providerId="ADAL" clId="{5F530CF3-4864-4316-BC2D-4AD50A18A80A}" dt="2024-03-04T04:38:11.289" v="507" actId="26606"/>
          <ac:spMkLst>
            <pc:docMk/>
            <pc:sldMk cId="2010046362" sldId="276"/>
            <ac:spMk id="6" creationId="{F6A841B6-C51B-F93B-5686-D1E98F585712}"/>
          </ac:spMkLst>
        </pc:spChg>
        <pc:spChg chg="del">
          <ac:chgData name="Sartaj Bhuvaji" userId="fbd9a28f-0bce-47e7-bb22-42d9d1d08e98" providerId="ADAL" clId="{5F530CF3-4864-4316-BC2D-4AD50A18A80A}" dt="2024-03-04T04:38:11.289" v="507" actId="26606"/>
          <ac:spMkLst>
            <pc:docMk/>
            <pc:sldMk cId="2010046362" sldId="276"/>
            <ac:spMk id="13" creationId="{2E442304-DDBD-4F7B-8017-36BCC863FB40}"/>
          </ac:spMkLst>
        </pc:spChg>
        <pc:spChg chg="del">
          <ac:chgData name="Sartaj Bhuvaji" userId="fbd9a28f-0bce-47e7-bb22-42d9d1d08e98" providerId="ADAL" clId="{5F530CF3-4864-4316-BC2D-4AD50A18A80A}" dt="2024-03-04T04:38:11.289" v="507" actId="26606"/>
          <ac:spMkLst>
            <pc:docMk/>
            <pc:sldMk cId="2010046362" sldId="276"/>
            <ac:spMk id="15" creationId="{5E107275-3853-46FD-A241-DE4355A42675}"/>
          </ac:spMkLst>
        </pc:spChg>
        <pc:spChg chg="add">
          <ac:chgData name="Sartaj Bhuvaji" userId="fbd9a28f-0bce-47e7-bb22-42d9d1d08e98" providerId="ADAL" clId="{5F530CF3-4864-4316-BC2D-4AD50A18A80A}" dt="2024-03-04T04:38:11.289" v="507" actId="26606"/>
          <ac:spMkLst>
            <pc:docMk/>
            <pc:sldMk cId="2010046362" sldId="276"/>
            <ac:spMk id="20" creationId="{345A976A-8DE3-4B67-B94B-2044FDD12899}"/>
          </ac:spMkLst>
        </pc:spChg>
        <pc:spChg chg="add">
          <ac:chgData name="Sartaj Bhuvaji" userId="fbd9a28f-0bce-47e7-bb22-42d9d1d08e98" providerId="ADAL" clId="{5F530CF3-4864-4316-BC2D-4AD50A18A80A}" dt="2024-03-04T04:38:11.289" v="507" actId="26606"/>
          <ac:spMkLst>
            <pc:docMk/>
            <pc:sldMk cId="2010046362" sldId="276"/>
            <ac:spMk id="22" creationId="{6EAAA1B9-2DDB-49C9-A037-A523D2F13C15}"/>
          </ac:spMkLst>
        </pc:spChg>
        <pc:grpChg chg="add">
          <ac:chgData name="Sartaj Bhuvaji" userId="fbd9a28f-0bce-47e7-bb22-42d9d1d08e98" providerId="ADAL" clId="{5F530CF3-4864-4316-BC2D-4AD50A18A80A}" dt="2024-03-04T04:38:11.289" v="507" actId="26606"/>
          <ac:grpSpMkLst>
            <pc:docMk/>
            <pc:sldMk cId="2010046362" sldId="276"/>
            <ac:grpSpMk id="24" creationId="{B441F8D5-EBCE-4FB9-91A9-3425971C1F99}"/>
          </ac:grpSpMkLst>
        </pc:grpChg>
        <pc:grpChg chg="add">
          <ac:chgData name="Sartaj Bhuvaji" userId="fbd9a28f-0bce-47e7-bb22-42d9d1d08e98" providerId="ADAL" clId="{5F530CF3-4864-4316-BC2D-4AD50A18A80A}" dt="2024-03-04T04:38:11.289" v="507" actId="26606"/>
          <ac:grpSpMkLst>
            <pc:docMk/>
            <pc:sldMk cId="2010046362" sldId="276"/>
            <ac:grpSpMk id="30" creationId="{08701F99-7E4C-4B92-A4B5-307CDFB7A4DE}"/>
          </ac:grpSpMkLst>
        </pc:grpChg>
        <pc:graphicFrameChg chg="mod modGraphic">
          <ac:chgData name="Sartaj Bhuvaji" userId="fbd9a28f-0bce-47e7-bb22-42d9d1d08e98" providerId="ADAL" clId="{5F530CF3-4864-4316-BC2D-4AD50A18A80A}" dt="2024-03-04T04:38:11.289" v="507" actId="26606"/>
          <ac:graphicFrameMkLst>
            <pc:docMk/>
            <pc:sldMk cId="2010046362" sldId="276"/>
            <ac:graphicFrameMk id="8" creationId="{434ADC4E-816E-247E-731B-C40AF5DD3FA0}"/>
          </ac:graphicFrameMkLst>
        </pc:graphicFrameChg>
      </pc:sldChg>
      <pc:sldChg chg="modSp mod">
        <pc:chgData name="Sartaj Bhuvaji" userId="fbd9a28f-0bce-47e7-bb22-42d9d1d08e98" providerId="ADAL" clId="{5F530CF3-4864-4316-BC2D-4AD50A18A80A}" dt="2024-02-28T06:20:06.495" v="290" actId="2711"/>
        <pc:sldMkLst>
          <pc:docMk/>
          <pc:sldMk cId="3072897118" sldId="277"/>
        </pc:sldMkLst>
        <pc:spChg chg="mod">
          <ac:chgData name="Sartaj Bhuvaji" userId="fbd9a28f-0bce-47e7-bb22-42d9d1d08e98" providerId="ADAL" clId="{5F530CF3-4864-4316-BC2D-4AD50A18A80A}" dt="2024-02-28T06:20:06.495" v="290" actId="2711"/>
          <ac:spMkLst>
            <pc:docMk/>
            <pc:sldMk cId="3072897118" sldId="277"/>
            <ac:spMk id="3" creationId="{117C7B61-548A-749E-6C77-1979044CE6CC}"/>
          </ac:spMkLst>
        </pc:spChg>
      </pc:sldChg>
      <pc:sldChg chg="delSp modSp mod">
        <pc:chgData name="Sartaj Bhuvaji" userId="fbd9a28f-0bce-47e7-bb22-42d9d1d08e98" providerId="ADAL" clId="{5F530CF3-4864-4316-BC2D-4AD50A18A80A}" dt="2024-02-28T06:34:40.638" v="356" actId="2711"/>
        <pc:sldMkLst>
          <pc:docMk/>
          <pc:sldMk cId="804653169" sldId="278"/>
        </pc:sldMkLst>
        <pc:spChg chg="mod">
          <ac:chgData name="Sartaj Bhuvaji" userId="fbd9a28f-0bce-47e7-bb22-42d9d1d08e98" providerId="ADAL" clId="{5F530CF3-4864-4316-BC2D-4AD50A18A80A}" dt="2024-02-28T06:34:40.638" v="356" actId="2711"/>
          <ac:spMkLst>
            <pc:docMk/>
            <pc:sldMk cId="804653169" sldId="278"/>
            <ac:spMk id="2" creationId="{7BD9B2D6-AE9F-D52E-14E8-8907C40C8650}"/>
          </ac:spMkLst>
        </pc:spChg>
        <pc:spChg chg="del">
          <ac:chgData name="Sartaj Bhuvaji" userId="fbd9a28f-0bce-47e7-bb22-42d9d1d08e98" providerId="ADAL" clId="{5F530CF3-4864-4316-BC2D-4AD50A18A80A}" dt="2024-02-28T06:19:03.241" v="276" actId="478"/>
          <ac:spMkLst>
            <pc:docMk/>
            <pc:sldMk cId="804653169" sldId="278"/>
            <ac:spMk id="3" creationId="{B45D6B06-22A6-8F4B-A7CC-AACD192EA62D}"/>
          </ac:spMkLst>
        </pc:spChg>
      </pc:sldChg>
      <pc:sldChg chg="modSp mod">
        <pc:chgData name="Sartaj Bhuvaji" userId="fbd9a28f-0bce-47e7-bb22-42d9d1d08e98" providerId="ADAL" clId="{5F530CF3-4864-4316-BC2D-4AD50A18A80A}" dt="2024-02-28T06:26:42.041" v="302" actId="2711"/>
        <pc:sldMkLst>
          <pc:docMk/>
          <pc:sldMk cId="724040499" sldId="279"/>
        </pc:sldMkLst>
        <pc:spChg chg="mod">
          <ac:chgData name="Sartaj Bhuvaji" userId="fbd9a28f-0bce-47e7-bb22-42d9d1d08e98" providerId="ADAL" clId="{5F530CF3-4864-4316-BC2D-4AD50A18A80A}" dt="2024-02-28T06:26:42.041" v="302" actId="2711"/>
          <ac:spMkLst>
            <pc:docMk/>
            <pc:sldMk cId="724040499" sldId="279"/>
            <ac:spMk id="2" creationId="{D5AA698D-F09C-ED91-BB56-ACB2A380AC0F}"/>
          </ac:spMkLst>
        </pc:spChg>
      </pc:sldChg>
      <pc:sldChg chg="addSp delSp modSp mod setBg">
        <pc:chgData name="Sartaj Bhuvaji" userId="fbd9a28f-0bce-47e7-bb22-42d9d1d08e98" providerId="ADAL" clId="{5F530CF3-4864-4316-BC2D-4AD50A18A80A}" dt="2024-03-04T04:36:48.352" v="492" actId="26606"/>
        <pc:sldMkLst>
          <pc:docMk/>
          <pc:sldMk cId="258933534" sldId="281"/>
        </pc:sldMkLst>
        <pc:spChg chg="mod">
          <ac:chgData name="Sartaj Bhuvaji" userId="fbd9a28f-0bce-47e7-bb22-42d9d1d08e98" providerId="ADAL" clId="{5F530CF3-4864-4316-BC2D-4AD50A18A80A}" dt="2024-03-04T04:36:48.352" v="492" actId="26606"/>
          <ac:spMkLst>
            <pc:docMk/>
            <pc:sldMk cId="258933534" sldId="281"/>
            <ac:spMk id="2" creationId="{44A8FFA9-B0B1-2504-8F37-336E779EFBC0}"/>
          </ac:spMkLst>
        </pc:spChg>
        <pc:spChg chg="add del mod">
          <ac:chgData name="Sartaj Bhuvaji" userId="fbd9a28f-0bce-47e7-bb22-42d9d1d08e98" providerId="ADAL" clId="{5F530CF3-4864-4316-BC2D-4AD50A18A80A}" dt="2024-02-28T06:17:57.074" v="268" actId="26606"/>
          <ac:spMkLst>
            <pc:docMk/>
            <pc:sldMk cId="258933534" sldId="281"/>
            <ac:spMk id="3" creationId="{8BBA426B-6778-70C0-28D2-AB0BEB9BA074}"/>
          </ac:spMkLst>
        </pc:spChg>
        <pc:spChg chg="add del">
          <ac:chgData name="Sartaj Bhuvaji" userId="fbd9a28f-0bce-47e7-bb22-42d9d1d08e98" providerId="ADAL" clId="{5F530CF3-4864-4316-BC2D-4AD50A18A80A}" dt="2024-02-28T06:17:57.011" v="267" actId="26606"/>
          <ac:spMkLst>
            <pc:docMk/>
            <pc:sldMk cId="258933534" sldId="281"/>
            <ac:spMk id="8" creationId="{C2554CA6-288E-4202-BC52-2E5A8F0C0AED}"/>
          </ac:spMkLst>
        </pc:spChg>
        <pc:spChg chg="add del">
          <ac:chgData name="Sartaj Bhuvaji" userId="fbd9a28f-0bce-47e7-bb22-42d9d1d08e98" providerId="ADAL" clId="{5F530CF3-4864-4316-BC2D-4AD50A18A80A}" dt="2024-02-28T06:17:53.073" v="265" actId="26606"/>
          <ac:spMkLst>
            <pc:docMk/>
            <pc:sldMk cId="258933534" sldId="281"/>
            <ac:spMk id="9" creationId="{BACC6370-2D7E-4714-9D71-7542949D7D5D}"/>
          </ac:spMkLst>
        </pc:spChg>
        <pc:spChg chg="add del">
          <ac:chgData name="Sartaj Bhuvaji" userId="fbd9a28f-0bce-47e7-bb22-42d9d1d08e98" providerId="ADAL" clId="{5F530CF3-4864-4316-BC2D-4AD50A18A80A}" dt="2024-02-28T06:17:57.011" v="267" actId="26606"/>
          <ac:spMkLst>
            <pc:docMk/>
            <pc:sldMk cId="258933534" sldId="281"/>
            <ac:spMk id="10" creationId="{B10BB131-AC8E-4A8E-A5D1-36260F720C3B}"/>
          </ac:spMkLst>
        </pc:spChg>
        <pc:spChg chg="add del">
          <ac:chgData name="Sartaj Bhuvaji" userId="fbd9a28f-0bce-47e7-bb22-42d9d1d08e98" providerId="ADAL" clId="{5F530CF3-4864-4316-BC2D-4AD50A18A80A}" dt="2024-02-28T06:17:53.073" v="265" actId="26606"/>
          <ac:spMkLst>
            <pc:docMk/>
            <pc:sldMk cId="258933534" sldId="281"/>
            <ac:spMk id="11" creationId="{F68B3F68-107C-434F-AA38-110D5EA91B85}"/>
          </ac:spMkLst>
        </pc:spChg>
        <pc:spChg chg="add del">
          <ac:chgData name="Sartaj Bhuvaji" userId="fbd9a28f-0bce-47e7-bb22-42d9d1d08e98" providerId="ADAL" clId="{5F530CF3-4864-4316-BC2D-4AD50A18A80A}" dt="2024-02-28T06:17:57.011" v="267" actId="26606"/>
          <ac:spMkLst>
            <pc:docMk/>
            <pc:sldMk cId="258933534" sldId="281"/>
            <ac:spMk id="12" creationId="{5B7778FC-632E-4DCA-A7CB-0D7731CCF970}"/>
          </ac:spMkLst>
        </pc:spChg>
        <pc:spChg chg="add del">
          <ac:chgData name="Sartaj Bhuvaji" userId="fbd9a28f-0bce-47e7-bb22-42d9d1d08e98" providerId="ADAL" clId="{5F530CF3-4864-4316-BC2D-4AD50A18A80A}" dt="2024-02-28T06:17:53.073" v="265" actId="26606"/>
          <ac:spMkLst>
            <pc:docMk/>
            <pc:sldMk cId="258933534" sldId="281"/>
            <ac:spMk id="13" creationId="{AAD0DBB9-1A4B-4391-81D4-CB19F9AB918A}"/>
          </ac:spMkLst>
        </pc:spChg>
        <pc:spChg chg="add del">
          <ac:chgData name="Sartaj Bhuvaji" userId="fbd9a28f-0bce-47e7-bb22-42d9d1d08e98" providerId="ADAL" clId="{5F530CF3-4864-4316-BC2D-4AD50A18A80A}" dt="2024-02-28T06:17:57.011" v="267" actId="26606"/>
          <ac:spMkLst>
            <pc:docMk/>
            <pc:sldMk cId="258933534" sldId="281"/>
            <ac:spMk id="14" creationId="{FA23A907-97FB-4A8F-880A-DD77401C4296}"/>
          </ac:spMkLst>
        </pc:spChg>
        <pc:spChg chg="add del">
          <ac:chgData name="Sartaj Bhuvaji" userId="fbd9a28f-0bce-47e7-bb22-42d9d1d08e98" providerId="ADAL" clId="{5F530CF3-4864-4316-BC2D-4AD50A18A80A}" dt="2024-02-28T06:17:53.073" v="265" actId="26606"/>
          <ac:spMkLst>
            <pc:docMk/>
            <pc:sldMk cId="258933534" sldId="281"/>
            <ac:spMk id="15" creationId="{063BBA22-50EA-4C4D-BE05-F1CE4E63AA56}"/>
          </ac:spMkLst>
        </pc:spChg>
        <pc:spChg chg="add del">
          <ac:chgData name="Sartaj Bhuvaji" userId="fbd9a28f-0bce-47e7-bb22-42d9d1d08e98" providerId="ADAL" clId="{5F530CF3-4864-4316-BC2D-4AD50A18A80A}" dt="2024-02-28T06:17:57.011" v="267" actId="26606"/>
          <ac:spMkLst>
            <pc:docMk/>
            <pc:sldMk cId="258933534" sldId="281"/>
            <ac:spMk id="17" creationId="{8BBA426B-6778-70C0-28D2-AB0BEB9BA074}"/>
          </ac:spMkLst>
        </pc:spChg>
        <pc:spChg chg="add del">
          <ac:chgData name="Sartaj Bhuvaji" userId="fbd9a28f-0bce-47e7-bb22-42d9d1d08e98" providerId="ADAL" clId="{5F530CF3-4864-4316-BC2D-4AD50A18A80A}" dt="2024-02-28T06:18:35.248" v="275" actId="26606"/>
          <ac:spMkLst>
            <pc:docMk/>
            <pc:sldMk cId="258933534" sldId="281"/>
            <ac:spMk id="19" creationId="{98DED6BC-9A3E-48D4-AD7C-A56D63F547E8}"/>
          </ac:spMkLst>
        </pc:spChg>
        <pc:spChg chg="add del">
          <ac:chgData name="Sartaj Bhuvaji" userId="fbd9a28f-0bce-47e7-bb22-42d9d1d08e98" providerId="ADAL" clId="{5F530CF3-4864-4316-BC2D-4AD50A18A80A}" dt="2024-02-28T06:18:35.248" v="275" actId="26606"/>
          <ac:spMkLst>
            <pc:docMk/>
            <pc:sldMk cId="258933534" sldId="281"/>
            <ac:spMk id="20" creationId="{6B6E033A-DB2E-49B8-B600-B38E0C280263}"/>
          </ac:spMkLst>
        </pc:spChg>
        <pc:spChg chg="add del">
          <ac:chgData name="Sartaj Bhuvaji" userId="fbd9a28f-0bce-47e7-bb22-42d9d1d08e98" providerId="ADAL" clId="{5F530CF3-4864-4316-BC2D-4AD50A18A80A}" dt="2024-02-28T06:18:25.972" v="270" actId="26606"/>
          <ac:spMkLst>
            <pc:docMk/>
            <pc:sldMk cId="258933534" sldId="281"/>
            <ac:spMk id="26" creationId="{C05CBC3C-2E5A-4839-8B9B-2E5A6ADF0F58}"/>
          </ac:spMkLst>
        </pc:spChg>
        <pc:spChg chg="add del">
          <ac:chgData name="Sartaj Bhuvaji" userId="fbd9a28f-0bce-47e7-bb22-42d9d1d08e98" providerId="ADAL" clId="{5F530CF3-4864-4316-BC2D-4AD50A18A80A}" dt="2024-02-28T06:18:25.972" v="270" actId="26606"/>
          <ac:spMkLst>
            <pc:docMk/>
            <pc:sldMk cId="258933534" sldId="281"/>
            <ac:spMk id="28" creationId="{DB5B423A-57CC-4C58-AA26-8E2E862B03A0}"/>
          </ac:spMkLst>
        </pc:spChg>
        <pc:spChg chg="add del">
          <ac:chgData name="Sartaj Bhuvaji" userId="fbd9a28f-0bce-47e7-bb22-42d9d1d08e98" providerId="ADAL" clId="{5F530CF3-4864-4316-BC2D-4AD50A18A80A}" dt="2024-02-28T06:18:28.513" v="272" actId="26606"/>
          <ac:spMkLst>
            <pc:docMk/>
            <pc:sldMk cId="258933534" sldId="281"/>
            <ac:spMk id="30" creationId="{FB92FFCE-0C90-454E-AA25-D4EE9A6C39C5}"/>
          </ac:spMkLst>
        </pc:spChg>
        <pc:spChg chg="add del">
          <ac:chgData name="Sartaj Bhuvaji" userId="fbd9a28f-0bce-47e7-bb22-42d9d1d08e98" providerId="ADAL" clId="{5F530CF3-4864-4316-BC2D-4AD50A18A80A}" dt="2024-02-28T06:18:28.513" v="272" actId="26606"/>
          <ac:spMkLst>
            <pc:docMk/>
            <pc:sldMk cId="258933534" sldId="281"/>
            <ac:spMk id="31" creationId="{81D377EB-C9D2-4ED0-86A6-740A297E3EAC}"/>
          </ac:spMkLst>
        </pc:spChg>
        <pc:spChg chg="add del">
          <ac:chgData name="Sartaj Bhuvaji" userId="fbd9a28f-0bce-47e7-bb22-42d9d1d08e98" providerId="ADAL" clId="{5F530CF3-4864-4316-BC2D-4AD50A18A80A}" dt="2024-02-28T06:18:28.513" v="272" actId="26606"/>
          <ac:spMkLst>
            <pc:docMk/>
            <pc:sldMk cId="258933534" sldId="281"/>
            <ac:spMk id="32" creationId="{066346BE-FDB4-4772-A696-0719490ABD64}"/>
          </ac:spMkLst>
        </pc:spChg>
        <pc:spChg chg="add del">
          <ac:chgData name="Sartaj Bhuvaji" userId="fbd9a28f-0bce-47e7-bb22-42d9d1d08e98" providerId="ADAL" clId="{5F530CF3-4864-4316-BC2D-4AD50A18A80A}" dt="2024-02-28T06:18:35.182" v="274" actId="26606"/>
          <ac:spMkLst>
            <pc:docMk/>
            <pc:sldMk cId="258933534" sldId="281"/>
            <ac:spMk id="34" creationId="{BACC6370-2D7E-4714-9D71-7542949D7D5D}"/>
          </ac:spMkLst>
        </pc:spChg>
        <pc:spChg chg="add del">
          <ac:chgData name="Sartaj Bhuvaji" userId="fbd9a28f-0bce-47e7-bb22-42d9d1d08e98" providerId="ADAL" clId="{5F530CF3-4864-4316-BC2D-4AD50A18A80A}" dt="2024-02-28T06:18:35.182" v="274" actId="26606"/>
          <ac:spMkLst>
            <pc:docMk/>
            <pc:sldMk cId="258933534" sldId="281"/>
            <ac:spMk id="35" creationId="{F68B3F68-107C-434F-AA38-110D5EA91B85}"/>
          </ac:spMkLst>
        </pc:spChg>
        <pc:spChg chg="add del">
          <ac:chgData name="Sartaj Bhuvaji" userId="fbd9a28f-0bce-47e7-bb22-42d9d1d08e98" providerId="ADAL" clId="{5F530CF3-4864-4316-BC2D-4AD50A18A80A}" dt="2024-02-28T06:18:35.182" v="274" actId="26606"/>
          <ac:spMkLst>
            <pc:docMk/>
            <pc:sldMk cId="258933534" sldId="281"/>
            <ac:spMk id="36" creationId="{AAD0DBB9-1A4B-4391-81D4-CB19F9AB918A}"/>
          </ac:spMkLst>
        </pc:spChg>
        <pc:spChg chg="add del">
          <ac:chgData name="Sartaj Bhuvaji" userId="fbd9a28f-0bce-47e7-bb22-42d9d1d08e98" providerId="ADAL" clId="{5F530CF3-4864-4316-BC2D-4AD50A18A80A}" dt="2024-02-28T06:18:35.182" v="274" actId="26606"/>
          <ac:spMkLst>
            <pc:docMk/>
            <pc:sldMk cId="258933534" sldId="281"/>
            <ac:spMk id="37" creationId="{063BBA22-50EA-4C4D-BE05-F1CE4E63AA56}"/>
          </ac:spMkLst>
        </pc:spChg>
        <pc:spChg chg="add del">
          <ac:chgData name="Sartaj Bhuvaji" userId="fbd9a28f-0bce-47e7-bb22-42d9d1d08e98" providerId="ADAL" clId="{5F530CF3-4864-4316-BC2D-4AD50A18A80A}" dt="2024-03-04T04:36:48.352" v="492" actId="26606"/>
          <ac:spMkLst>
            <pc:docMk/>
            <pc:sldMk cId="258933534" sldId="281"/>
            <ac:spMk id="39" creationId="{545D489D-16E1-484D-867B-144368D74B83}"/>
          </ac:spMkLst>
        </pc:spChg>
        <pc:spChg chg="add del">
          <ac:chgData name="Sartaj Bhuvaji" userId="fbd9a28f-0bce-47e7-bb22-42d9d1d08e98" providerId="ADAL" clId="{5F530CF3-4864-4316-BC2D-4AD50A18A80A}" dt="2024-03-04T04:36:48.352" v="492" actId="26606"/>
          <ac:spMkLst>
            <pc:docMk/>
            <pc:sldMk cId="258933534" sldId="281"/>
            <ac:spMk id="40" creationId="{49A496F5-B01E-4BF8-9D1E-C4E53B6F9652}"/>
          </ac:spMkLst>
        </pc:spChg>
        <pc:spChg chg="add del">
          <ac:chgData name="Sartaj Bhuvaji" userId="fbd9a28f-0bce-47e7-bb22-42d9d1d08e98" providerId="ADAL" clId="{5F530CF3-4864-4316-BC2D-4AD50A18A80A}" dt="2024-03-04T04:36:48.352" v="492" actId="26606"/>
          <ac:spMkLst>
            <pc:docMk/>
            <pc:sldMk cId="258933534" sldId="281"/>
            <ac:spMk id="41" creationId="{6E895C8D-1379-40B8-8B1B-B6F5AEAF0A6C}"/>
          </ac:spMkLst>
        </pc:spChg>
        <pc:spChg chg="add del">
          <ac:chgData name="Sartaj Bhuvaji" userId="fbd9a28f-0bce-47e7-bb22-42d9d1d08e98" providerId="ADAL" clId="{5F530CF3-4864-4316-BC2D-4AD50A18A80A}" dt="2024-03-04T04:36:48.252" v="491" actId="26606"/>
          <ac:spMkLst>
            <pc:docMk/>
            <pc:sldMk cId="258933534" sldId="281"/>
            <ac:spMk id="46" creationId="{955A2079-FA98-4876-80F0-72364A7D2EA4}"/>
          </ac:spMkLst>
        </pc:spChg>
        <pc:spChg chg="add">
          <ac:chgData name="Sartaj Bhuvaji" userId="fbd9a28f-0bce-47e7-bb22-42d9d1d08e98" providerId="ADAL" clId="{5F530CF3-4864-4316-BC2D-4AD50A18A80A}" dt="2024-03-04T04:36:48.352" v="492" actId="26606"/>
          <ac:spMkLst>
            <pc:docMk/>
            <pc:sldMk cId="258933534" sldId="281"/>
            <ac:spMk id="48" creationId="{DCC231C8-C761-4B31-9B1C-C6D19248C6B3}"/>
          </ac:spMkLst>
        </pc:spChg>
        <pc:graphicFrameChg chg="add del">
          <ac:chgData name="Sartaj Bhuvaji" userId="fbd9a28f-0bce-47e7-bb22-42d9d1d08e98" providerId="ADAL" clId="{5F530CF3-4864-4316-BC2D-4AD50A18A80A}" dt="2024-02-28T06:17:42.145" v="263" actId="26606"/>
          <ac:graphicFrameMkLst>
            <pc:docMk/>
            <pc:sldMk cId="258933534" sldId="281"/>
            <ac:graphicFrameMk id="5" creationId="{E0CF3E79-95C3-2829-945C-0A66B500383A}"/>
          </ac:graphicFrameMkLst>
        </pc:graphicFrameChg>
        <pc:graphicFrameChg chg="add del">
          <ac:chgData name="Sartaj Bhuvaji" userId="fbd9a28f-0bce-47e7-bb22-42d9d1d08e98" providerId="ADAL" clId="{5F530CF3-4864-4316-BC2D-4AD50A18A80A}" dt="2024-02-28T06:17:53.073" v="265" actId="26606"/>
          <ac:graphicFrameMkLst>
            <pc:docMk/>
            <pc:sldMk cId="258933534" sldId="281"/>
            <ac:graphicFrameMk id="7" creationId="{E487821D-62B2-3063-6A3B-AB7D6454A908}"/>
          </ac:graphicFrameMkLst>
        </pc:graphicFrameChg>
        <pc:graphicFrameChg chg="add mod modGraphic">
          <ac:chgData name="Sartaj Bhuvaji" userId="fbd9a28f-0bce-47e7-bb22-42d9d1d08e98" providerId="ADAL" clId="{5F530CF3-4864-4316-BC2D-4AD50A18A80A}" dt="2024-03-04T04:36:48.352" v="492" actId="26606"/>
          <ac:graphicFrameMkLst>
            <pc:docMk/>
            <pc:sldMk cId="258933534" sldId="281"/>
            <ac:graphicFrameMk id="21" creationId="{D08AA277-88C5-7B29-B487-196E9409D5AF}"/>
          </ac:graphicFrameMkLst>
        </pc:graphicFrameChg>
      </pc:sldChg>
      <pc:sldChg chg="modSp">
        <pc:chgData name="Sartaj Bhuvaji" userId="fbd9a28f-0bce-47e7-bb22-42d9d1d08e98" providerId="ADAL" clId="{5F530CF3-4864-4316-BC2D-4AD50A18A80A}" dt="2024-02-28T20:49:11.555" v="361"/>
        <pc:sldMkLst>
          <pc:docMk/>
          <pc:sldMk cId="480613160" sldId="282"/>
        </pc:sldMkLst>
        <pc:spChg chg="mod">
          <ac:chgData name="Sartaj Bhuvaji" userId="fbd9a28f-0bce-47e7-bb22-42d9d1d08e98" providerId="ADAL" clId="{5F530CF3-4864-4316-BC2D-4AD50A18A80A}" dt="2024-02-28T06:28:53.026" v="308" actId="2711"/>
          <ac:spMkLst>
            <pc:docMk/>
            <pc:sldMk cId="480613160" sldId="282"/>
            <ac:spMk id="2" creationId="{5C34B52E-3A16-1495-6F50-4ADDFD79D86F}"/>
          </ac:spMkLst>
        </pc:spChg>
        <pc:spChg chg="mod">
          <ac:chgData name="Sartaj Bhuvaji" userId="fbd9a28f-0bce-47e7-bb22-42d9d1d08e98" providerId="ADAL" clId="{5F530CF3-4864-4316-BC2D-4AD50A18A80A}" dt="2024-02-28T06:28:53.026" v="308" actId="2711"/>
          <ac:spMkLst>
            <pc:docMk/>
            <pc:sldMk cId="480613160" sldId="282"/>
            <ac:spMk id="19" creationId="{53B021B3-DE93-4AB7-8A18-CF5F1CED88B8}"/>
          </ac:spMkLst>
        </pc:spChg>
        <pc:spChg chg="mod">
          <ac:chgData name="Sartaj Bhuvaji" userId="fbd9a28f-0bce-47e7-bb22-42d9d1d08e98" providerId="ADAL" clId="{5F530CF3-4864-4316-BC2D-4AD50A18A80A}" dt="2024-02-28T06:28:53.026" v="308" actId="2711"/>
          <ac:spMkLst>
            <pc:docMk/>
            <pc:sldMk cId="480613160" sldId="282"/>
            <ac:spMk id="21" creationId="{52D502E5-F6B4-4D58-B4AE-FC466FF15EE8}"/>
          </ac:spMkLst>
        </pc:spChg>
        <pc:spChg chg="mod">
          <ac:chgData name="Sartaj Bhuvaji" userId="fbd9a28f-0bce-47e7-bb22-42d9d1d08e98" providerId="ADAL" clId="{5F530CF3-4864-4316-BC2D-4AD50A18A80A}" dt="2024-02-28T06:28:53.026" v="308" actId="2711"/>
          <ac:spMkLst>
            <pc:docMk/>
            <pc:sldMk cId="480613160" sldId="282"/>
            <ac:spMk id="23" creationId="{9DECDBF4-02B6-4BB4-B65B-B8107AD6A9E8}"/>
          </ac:spMkLst>
        </pc:spChg>
        <pc:graphicFrameChg chg="mod">
          <ac:chgData name="Sartaj Bhuvaji" userId="fbd9a28f-0bce-47e7-bb22-42d9d1d08e98" providerId="ADAL" clId="{5F530CF3-4864-4316-BC2D-4AD50A18A80A}" dt="2024-02-28T20:49:11.555" v="361"/>
          <ac:graphicFrameMkLst>
            <pc:docMk/>
            <pc:sldMk cId="480613160" sldId="282"/>
            <ac:graphicFrameMk id="15" creationId="{F8C7E67B-93FF-6C35-7795-24443CAE2BBD}"/>
          </ac:graphicFrameMkLst>
        </pc:graphicFrameChg>
      </pc:sldChg>
      <pc:sldChg chg="addSp delSp modSp mod">
        <pc:chgData name="Sartaj Bhuvaji" userId="fbd9a28f-0bce-47e7-bb22-42d9d1d08e98" providerId="ADAL" clId="{5F530CF3-4864-4316-BC2D-4AD50A18A80A}" dt="2024-03-04T04:37:59.164" v="506" actId="14100"/>
        <pc:sldMkLst>
          <pc:docMk/>
          <pc:sldMk cId="1430785449" sldId="283"/>
        </pc:sldMkLst>
        <pc:spChg chg="mod">
          <ac:chgData name="Sartaj Bhuvaji" userId="fbd9a28f-0bce-47e7-bb22-42d9d1d08e98" providerId="ADAL" clId="{5F530CF3-4864-4316-BC2D-4AD50A18A80A}" dt="2024-03-04T04:37:56.719" v="505" actId="26606"/>
          <ac:spMkLst>
            <pc:docMk/>
            <pc:sldMk cId="1430785449" sldId="283"/>
            <ac:spMk id="2" creationId="{8049871A-5B66-CFF6-DF93-81D0DEEB931E}"/>
          </ac:spMkLst>
        </pc:spChg>
        <pc:spChg chg="mod">
          <ac:chgData name="Sartaj Bhuvaji" userId="fbd9a28f-0bce-47e7-bb22-42d9d1d08e98" providerId="ADAL" clId="{5F530CF3-4864-4316-BC2D-4AD50A18A80A}" dt="2024-03-04T04:37:56.719" v="505" actId="26606"/>
          <ac:spMkLst>
            <pc:docMk/>
            <pc:sldMk cId="1430785449" sldId="283"/>
            <ac:spMk id="3" creationId="{0DE752D8-C4B9-F97F-75DD-4A6745A79D82}"/>
          </ac:spMkLst>
        </pc:spChg>
        <pc:spChg chg="del">
          <ac:chgData name="Sartaj Bhuvaji" userId="fbd9a28f-0bce-47e7-bb22-42d9d1d08e98" providerId="ADAL" clId="{5F530CF3-4864-4316-BC2D-4AD50A18A80A}" dt="2024-03-04T04:37:56.719" v="505" actId="26606"/>
          <ac:spMkLst>
            <pc:docMk/>
            <pc:sldMk cId="1430785449" sldId="283"/>
            <ac:spMk id="16" creationId="{90D01200-0224-43C5-AB38-FB4D16B73FB7}"/>
          </ac:spMkLst>
        </pc:spChg>
        <pc:spChg chg="del">
          <ac:chgData name="Sartaj Bhuvaji" userId="fbd9a28f-0bce-47e7-bb22-42d9d1d08e98" providerId="ADAL" clId="{5F530CF3-4864-4316-BC2D-4AD50A18A80A}" dt="2024-03-04T04:37:56.719" v="505" actId="26606"/>
          <ac:spMkLst>
            <pc:docMk/>
            <pc:sldMk cId="1430785449" sldId="283"/>
            <ac:spMk id="17" creationId="{728A44A4-A002-4A88-9FC9-1D0566C97A47}"/>
          </ac:spMkLst>
        </pc:spChg>
        <pc:spChg chg="del">
          <ac:chgData name="Sartaj Bhuvaji" userId="fbd9a28f-0bce-47e7-bb22-42d9d1d08e98" providerId="ADAL" clId="{5F530CF3-4864-4316-BC2D-4AD50A18A80A}" dt="2024-03-04T04:37:56.719" v="505" actId="26606"/>
          <ac:spMkLst>
            <pc:docMk/>
            <pc:sldMk cId="1430785449" sldId="283"/>
            <ac:spMk id="18" creationId="{3E7D5C7B-DD16-401B-85CE-4AAA2A4F5136}"/>
          </ac:spMkLst>
        </pc:spChg>
        <pc:spChg chg="add">
          <ac:chgData name="Sartaj Bhuvaji" userId="fbd9a28f-0bce-47e7-bb22-42d9d1d08e98" providerId="ADAL" clId="{5F530CF3-4864-4316-BC2D-4AD50A18A80A}" dt="2024-03-04T04:37:56.719" v="505" actId="26606"/>
          <ac:spMkLst>
            <pc:docMk/>
            <pc:sldMk cId="1430785449" sldId="283"/>
            <ac:spMk id="20" creationId="{B6FACB3C-9069-4791-BC5C-0DB7CD19B853}"/>
          </ac:spMkLst>
        </pc:spChg>
        <pc:spChg chg="add">
          <ac:chgData name="Sartaj Bhuvaji" userId="fbd9a28f-0bce-47e7-bb22-42d9d1d08e98" providerId="ADAL" clId="{5F530CF3-4864-4316-BC2D-4AD50A18A80A}" dt="2024-03-04T04:37:56.719" v="505" actId="26606"/>
          <ac:spMkLst>
            <pc:docMk/>
            <pc:sldMk cId="1430785449" sldId="283"/>
            <ac:spMk id="25" creationId="{71F2038E-D777-4B76-81DD-DD13EE91B9DD}"/>
          </ac:spMkLst>
        </pc:spChg>
        <pc:grpChg chg="add">
          <ac:chgData name="Sartaj Bhuvaji" userId="fbd9a28f-0bce-47e7-bb22-42d9d1d08e98" providerId="ADAL" clId="{5F530CF3-4864-4316-BC2D-4AD50A18A80A}" dt="2024-03-04T04:37:56.719" v="505" actId="26606"/>
          <ac:grpSpMkLst>
            <pc:docMk/>
            <pc:sldMk cId="1430785449" sldId="283"/>
            <ac:grpSpMk id="27" creationId="{DD354807-230F-4402-B1B9-F733A8F1F190}"/>
          </ac:grpSpMkLst>
        </pc:grpChg>
        <pc:graphicFrameChg chg="add mod modGraphic">
          <ac:chgData name="Sartaj Bhuvaji" userId="fbd9a28f-0bce-47e7-bb22-42d9d1d08e98" providerId="ADAL" clId="{5F530CF3-4864-4316-BC2D-4AD50A18A80A}" dt="2024-03-04T04:37:59.164" v="506" actId="14100"/>
          <ac:graphicFrameMkLst>
            <pc:docMk/>
            <pc:sldMk cId="1430785449" sldId="283"/>
            <ac:graphicFrameMk id="5" creationId="{BF56BF10-B3BE-033D-7E84-EF0B5A1E3050}"/>
          </ac:graphicFrameMkLst>
        </pc:graphicFrameChg>
      </pc:sldChg>
      <pc:sldChg chg="addSp delSp modSp mod setBg">
        <pc:chgData name="Sartaj Bhuvaji" userId="fbd9a28f-0bce-47e7-bb22-42d9d1d08e98" providerId="ADAL" clId="{5F530CF3-4864-4316-BC2D-4AD50A18A80A}" dt="2024-02-29T01:26:17.591" v="487" actId="20577"/>
        <pc:sldMkLst>
          <pc:docMk/>
          <pc:sldMk cId="4042694854" sldId="285"/>
        </pc:sldMkLst>
        <pc:spChg chg="mod">
          <ac:chgData name="Sartaj Bhuvaji" userId="fbd9a28f-0bce-47e7-bb22-42d9d1d08e98" providerId="ADAL" clId="{5F530CF3-4864-4316-BC2D-4AD50A18A80A}" dt="2024-02-29T00:06:54.210" v="416" actId="26606"/>
          <ac:spMkLst>
            <pc:docMk/>
            <pc:sldMk cId="4042694854" sldId="285"/>
            <ac:spMk id="2" creationId="{5C34B52E-3A16-1495-6F50-4ADDFD79D86F}"/>
          </ac:spMkLst>
        </pc:spChg>
        <pc:spChg chg="add mod">
          <ac:chgData name="Sartaj Bhuvaji" userId="fbd9a28f-0bce-47e7-bb22-42d9d1d08e98" providerId="ADAL" clId="{5F530CF3-4864-4316-BC2D-4AD50A18A80A}" dt="2024-02-29T01:26:17.591" v="487" actId="20577"/>
          <ac:spMkLst>
            <pc:docMk/>
            <pc:sldMk cId="4042694854" sldId="285"/>
            <ac:spMk id="4" creationId="{EBDDCF70-5116-BEE5-0E90-83D04868BFDC}"/>
          </ac:spMkLst>
        </pc:spChg>
        <pc:spChg chg="add">
          <ac:chgData name="Sartaj Bhuvaji" userId="fbd9a28f-0bce-47e7-bb22-42d9d1d08e98" providerId="ADAL" clId="{5F530CF3-4864-4316-BC2D-4AD50A18A80A}" dt="2024-02-29T00:06:54.210" v="416" actId="26606"/>
          <ac:spMkLst>
            <pc:docMk/>
            <pc:sldMk cId="4042694854" sldId="285"/>
            <ac:spMk id="6" creationId="{FA23A907-97FB-4A8F-880A-DD77401C4296}"/>
          </ac:spMkLst>
        </pc:spChg>
        <pc:spChg chg="add">
          <ac:chgData name="Sartaj Bhuvaji" userId="fbd9a28f-0bce-47e7-bb22-42d9d1d08e98" providerId="ADAL" clId="{5F530CF3-4864-4316-BC2D-4AD50A18A80A}" dt="2024-02-29T00:06:54.210" v="416" actId="26606"/>
          <ac:spMkLst>
            <pc:docMk/>
            <pc:sldMk cId="4042694854" sldId="285"/>
            <ac:spMk id="9" creationId="{C2554CA6-288E-4202-BC52-2E5A8F0C0AED}"/>
          </ac:spMkLst>
        </pc:spChg>
        <pc:spChg chg="add">
          <ac:chgData name="Sartaj Bhuvaji" userId="fbd9a28f-0bce-47e7-bb22-42d9d1d08e98" providerId="ADAL" clId="{5F530CF3-4864-4316-BC2D-4AD50A18A80A}" dt="2024-02-29T00:06:54.210" v="416" actId="26606"/>
          <ac:spMkLst>
            <pc:docMk/>
            <pc:sldMk cId="4042694854" sldId="285"/>
            <ac:spMk id="11" creationId="{B10BB131-AC8E-4A8E-A5D1-36260F720C3B}"/>
          </ac:spMkLst>
        </pc:spChg>
        <pc:spChg chg="add">
          <ac:chgData name="Sartaj Bhuvaji" userId="fbd9a28f-0bce-47e7-bb22-42d9d1d08e98" providerId="ADAL" clId="{5F530CF3-4864-4316-BC2D-4AD50A18A80A}" dt="2024-02-29T00:06:54.210" v="416" actId="26606"/>
          <ac:spMkLst>
            <pc:docMk/>
            <pc:sldMk cId="4042694854" sldId="285"/>
            <ac:spMk id="13" creationId="{5B7778FC-632E-4DCA-A7CB-0D7731CCF970}"/>
          </ac:spMkLst>
        </pc:spChg>
        <pc:graphicFrameChg chg="del mod">
          <ac:chgData name="Sartaj Bhuvaji" userId="fbd9a28f-0bce-47e7-bb22-42d9d1d08e98" providerId="ADAL" clId="{5F530CF3-4864-4316-BC2D-4AD50A18A80A}" dt="2024-02-29T00:04:06.100" v="374" actId="478"/>
          <ac:graphicFrameMkLst>
            <pc:docMk/>
            <pc:sldMk cId="4042694854" sldId="285"/>
            <ac:graphicFrameMk id="15" creationId="{F8C7E67B-93FF-6C35-7795-24443CAE2BBD}"/>
          </ac:graphicFrameMkLst>
        </pc:graphicFrameChg>
      </pc:sldChg>
      <pc:sldChg chg="addSp delSp modSp mod">
        <pc:chgData name="Sartaj Bhuvaji" userId="fbd9a28f-0bce-47e7-bb22-42d9d1d08e98" providerId="ADAL" clId="{5F530CF3-4864-4316-BC2D-4AD50A18A80A}" dt="2024-03-04T04:36:38.203" v="489" actId="26606"/>
        <pc:sldMkLst>
          <pc:docMk/>
          <pc:sldMk cId="4010405960" sldId="286"/>
        </pc:sldMkLst>
        <pc:spChg chg="mod">
          <ac:chgData name="Sartaj Bhuvaji" userId="fbd9a28f-0bce-47e7-bb22-42d9d1d08e98" providerId="ADAL" clId="{5F530CF3-4864-4316-BC2D-4AD50A18A80A}" dt="2024-03-04T04:36:38.203" v="489" actId="26606"/>
          <ac:spMkLst>
            <pc:docMk/>
            <pc:sldMk cId="4010405960" sldId="286"/>
            <ac:spMk id="2" creationId="{F6CD9231-804C-7413-CBF6-69FA09422F7E}"/>
          </ac:spMkLst>
        </pc:spChg>
        <pc:spChg chg="mod">
          <ac:chgData name="Sartaj Bhuvaji" userId="fbd9a28f-0bce-47e7-bb22-42d9d1d08e98" providerId="ADAL" clId="{5F530CF3-4864-4316-BC2D-4AD50A18A80A}" dt="2024-03-04T04:36:38.203" v="489" actId="26606"/>
          <ac:spMkLst>
            <pc:docMk/>
            <pc:sldMk cId="4010405960" sldId="286"/>
            <ac:spMk id="3" creationId="{D3673BD9-CB85-0DAF-7618-E3DB183E1583}"/>
          </ac:spMkLst>
        </pc:spChg>
        <pc:spChg chg="del">
          <ac:chgData name="Sartaj Bhuvaji" userId="fbd9a28f-0bce-47e7-bb22-42d9d1d08e98" providerId="ADAL" clId="{5F530CF3-4864-4316-BC2D-4AD50A18A80A}" dt="2024-03-04T04:36:38.203" v="489" actId="26606"/>
          <ac:spMkLst>
            <pc:docMk/>
            <pc:sldMk cId="4010405960" sldId="286"/>
            <ac:spMk id="8" creationId="{907EF6B7-1338-4443-8C46-6A318D952DFD}"/>
          </ac:spMkLst>
        </pc:spChg>
        <pc:spChg chg="del">
          <ac:chgData name="Sartaj Bhuvaji" userId="fbd9a28f-0bce-47e7-bb22-42d9d1d08e98" providerId="ADAL" clId="{5F530CF3-4864-4316-BC2D-4AD50A18A80A}" dt="2024-03-04T04:36:38.203" v="489" actId="26606"/>
          <ac:spMkLst>
            <pc:docMk/>
            <pc:sldMk cId="4010405960" sldId="286"/>
            <ac:spMk id="10" creationId="{DAAE4CDD-124C-4DCF-9584-B6033B545DD5}"/>
          </ac:spMkLst>
        </pc:spChg>
        <pc:spChg chg="del">
          <ac:chgData name="Sartaj Bhuvaji" userId="fbd9a28f-0bce-47e7-bb22-42d9d1d08e98" providerId="ADAL" clId="{5F530CF3-4864-4316-BC2D-4AD50A18A80A}" dt="2024-03-04T04:36:38.203" v="489" actId="26606"/>
          <ac:spMkLst>
            <pc:docMk/>
            <pc:sldMk cId="4010405960" sldId="286"/>
            <ac:spMk id="12" creationId="{081E4A58-353D-44AE-B2FC-2A74E2E400F7}"/>
          </ac:spMkLst>
        </pc:spChg>
        <pc:spChg chg="add">
          <ac:chgData name="Sartaj Bhuvaji" userId="fbd9a28f-0bce-47e7-bb22-42d9d1d08e98" providerId="ADAL" clId="{5F530CF3-4864-4316-BC2D-4AD50A18A80A}" dt="2024-03-04T04:36:38.203" v="489" actId="26606"/>
          <ac:spMkLst>
            <pc:docMk/>
            <pc:sldMk cId="4010405960" sldId="286"/>
            <ac:spMk id="17" creationId="{18873D23-2DCF-4B31-A009-95721C06E8E1}"/>
          </ac:spMkLst>
        </pc:spChg>
        <pc:spChg chg="add">
          <ac:chgData name="Sartaj Bhuvaji" userId="fbd9a28f-0bce-47e7-bb22-42d9d1d08e98" providerId="ADAL" clId="{5F530CF3-4864-4316-BC2D-4AD50A18A80A}" dt="2024-03-04T04:36:38.203" v="489" actId="26606"/>
          <ac:spMkLst>
            <pc:docMk/>
            <pc:sldMk cId="4010405960" sldId="286"/>
            <ac:spMk id="19" creationId="{C13EF075-D4EF-4929-ADBC-91B27DA19955}"/>
          </ac:spMkLst>
        </pc:spChg>
        <pc:grpChg chg="add">
          <ac:chgData name="Sartaj Bhuvaji" userId="fbd9a28f-0bce-47e7-bb22-42d9d1d08e98" providerId="ADAL" clId="{5F530CF3-4864-4316-BC2D-4AD50A18A80A}" dt="2024-03-04T04:36:38.203" v="489" actId="26606"/>
          <ac:grpSpMkLst>
            <pc:docMk/>
            <pc:sldMk cId="4010405960" sldId="286"/>
            <ac:grpSpMk id="21" creationId="{DAA26DFA-AAB2-4973-9C17-16D587C7B198}"/>
          </ac:grpSpMkLst>
        </pc:grpChg>
      </pc:sldChg>
    </pc:docChg>
  </pc:docChgLst>
  <pc:docChgLst>
    <pc:chgData name="Sartaj Bhuvaji" userId="S::sbhuvaji@seattleu.edu::fbd9a28f-0bce-47e7-bb22-42d9d1d08e98" providerId="AD" clId="Web-{4BEAC059-EFE4-43B6-AA43-CFA77297583F}"/>
    <pc:docChg chg="addSld delSld modSld">
      <pc:chgData name="Sartaj Bhuvaji" userId="S::sbhuvaji@seattleu.edu::fbd9a28f-0bce-47e7-bb22-42d9d1d08e98" providerId="AD" clId="Web-{4BEAC059-EFE4-43B6-AA43-CFA77297583F}" dt="2024-03-07T00:35:12.096" v="55" actId="1076"/>
      <pc:docMkLst>
        <pc:docMk/>
      </pc:docMkLst>
      <pc:sldChg chg="addSp delSp modSp new del mod setBg">
        <pc:chgData name="Sartaj Bhuvaji" userId="S::sbhuvaji@seattleu.edu::fbd9a28f-0bce-47e7-bb22-42d9d1d08e98" providerId="AD" clId="Web-{4BEAC059-EFE4-43B6-AA43-CFA77297583F}" dt="2024-03-07T00:35:00.471" v="54"/>
        <pc:sldMkLst>
          <pc:docMk/>
          <pc:sldMk cId="3719765122" sldId="290"/>
        </pc:sldMkLst>
        <pc:spChg chg="mod">
          <ac:chgData name="Sartaj Bhuvaji" userId="S::sbhuvaji@seattleu.edu::fbd9a28f-0bce-47e7-bb22-42d9d1d08e98" providerId="AD" clId="Web-{4BEAC059-EFE4-43B6-AA43-CFA77297583F}" dt="2024-03-07T00:34:13.657" v="34" actId="20577"/>
          <ac:spMkLst>
            <pc:docMk/>
            <pc:sldMk cId="3719765122" sldId="290"/>
            <ac:spMk id="2" creationId="{C5D6A677-8FA3-3097-1394-5B861E53861B}"/>
          </ac:spMkLst>
        </pc:spChg>
        <pc:spChg chg="del">
          <ac:chgData name="Sartaj Bhuvaji" userId="S::sbhuvaji@seattleu.edu::fbd9a28f-0bce-47e7-bb22-42d9d1d08e98" providerId="AD" clId="Web-{4BEAC059-EFE4-43B6-AA43-CFA77297583F}" dt="2024-03-07T00:32:41.702" v="1"/>
          <ac:spMkLst>
            <pc:docMk/>
            <pc:sldMk cId="3719765122" sldId="290"/>
            <ac:spMk id="3" creationId="{B2504797-F850-7DD5-12FA-5F09CB55735E}"/>
          </ac:spMkLst>
        </pc:spChg>
        <pc:spChg chg="mod ord">
          <ac:chgData name="Sartaj Bhuvaji" userId="S::sbhuvaji@seattleu.edu::fbd9a28f-0bce-47e7-bb22-42d9d1d08e98" providerId="AD" clId="Web-{4BEAC059-EFE4-43B6-AA43-CFA77297583F}" dt="2024-03-07T00:33:35.016" v="25"/>
          <ac:spMkLst>
            <pc:docMk/>
            <pc:sldMk cId="3719765122" sldId="290"/>
            <ac:spMk id="4" creationId="{66CF5F21-D087-0FCA-0522-5411DACBEA98}"/>
          </ac:spMkLst>
        </pc:spChg>
        <pc:spChg chg="add del">
          <ac:chgData name="Sartaj Bhuvaji" userId="S::sbhuvaji@seattleu.edu::fbd9a28f-0bce-47e7-bb22-42d9d1d08e98" providerId="AD" clId="Web-{4BEAC059-EFE4-43B6-AA43-CFA77297583F}" dt="2024-03-07T00:33:26.391" v="22"/>
          <ac:spMkLst>
            <pc:docMk/>
            <pc:sldMk cId="3719765122" sldId="290"/>
            <ac:spMk id="10" creationId="{53F29798-D584-4792-9B62-3F5F5C36D619}"/>
          </ac:spMkLst>
        </pc:spChg>
        <pc:spChg chg="add del">
          <ac:chgData name="Sartaj Bhuvaji" userId="S::sbhuvaji@seattleu.edu::fbd9a28f-0bce-47e7-bb22-42d9d1d08e98" providerId="AD" clId="Web-{4BEAC059-EFE4-43B6-AA43-CFA77297583F}" dt="2024-03-07T00:33:35" v="24"/>
          <ac:spMkLst>
            <pc:docMk/>
            <pc:sldMk cId="3719765122" sldId="290"/>
            <ac:spMk id="12" creationId="{AC477752-ACCA-41C1-9B1D-D0CED1F9CBDD}"/>
          </ac:spMkLst>
        </pc:spChg>
        <pc:spChg chg="add">
          <ac:chgData name="Sartaj Bhuvaji" userId="S::sbhuvaji@seattleu.edu::fbd9a28f-0bce-47e7-bb22-42d9d1d08e98" providerId="AD" clId="Web-{4BEAC059-EFE4-43B6-AA43-CFA77297583F}" dt="2024-03-07T00:33:35.016" v="25"/>
          <ac:spMkLst>
            <pc:docMk/>
            <pc:sldMk cId="3719765122" sldId="290"/>
            <ac:spMk id="19" creationId="{23D09407-53BC-485E-B4CE-BC5E4FC4B25B}"/>
          </ac:spMkLst>
        </pc:spChg>
        <pc:spChg chg="add">
          <ac:chgData name="Sartaj Bhuvaji" userId="S::sbhuvaji@seattleu.edu::fbd9a28f-0bce-47e7-bb22-42d9d1d08e98" providerId="AD" clId="Web-{4BEAC059-EFE4-43B6-AA43-CFA77297583F}" dt="2024-03-07T00:33:35.016" v="25"/>
          <ac:spMkLst>
            <pc:docMk/>
            <pc:sldMk cId="3719765122" sldId="290"/>
            <ac:spMk id="25" creationId="{921DB988-49FC-4608-B0A2-E2F3A4019041}"/>
          </ac:spMkLst>
        </pc:spChg>
        <pc:grpChg chg="add">
          <ac:chgData name="Sartaj Bhuvaji" userId="S::sbhuvaji@seattleu.edu::fbd9a28f-0bce-47e7-bb22-42d9d1d08e98" providerId="AD" clId="Web-{4BEAC059-EFE4-43B6-AA43-CFA77297583F}" dt="2024-03-07T00:33:35.016" v="25"/>
          <ac:grpSpMkLst>
            <pc:docMk/>
            <pc:sldMk cId="3719765122" sldId="290"/>
            <ac:grpSpMk id="14" creationId="{E9B930FD-8671-4C4C-ADCF-73AC1D0CD417}"/>
          </ac:grpSpMkLst>
        </pc:grpChg>
        <pc:grpChg chg="add">
          <ac:chgData name="Sartaj Bhuvaji" userId="S::sbhuvaji@seattleu.edu::fbd9a28f-0bce-47e7-bb22-42d9d1d08e98" providerId="AD" clId="Web-{4BEAC059-EFE4-43B6-AA43-CFA77297583F}" dt="2024-03-07T00:33:35.016" v="25"/>
          <ac:grpSpMkLst>
            <pc:docMk/>
            <pc:sldMk cId="3719765122" sldId="290"/>
            <ac:grpSpMk id="20" creationId="{383C2651-AE0C-4AE4-8725-E2F9414FE219}"/>
          </ac:grpSpMkLst>
        </pc:grpChg>
        <pc:picChg chg="add del mod">
          <ac:chgData name="Sartaj Bhuvaji" userId="S::sbhuvaji@seattleu.edu::fbd9a28f-0bce-47e7-bb22-42d9d1d08e98" providerId="AD" clId="Web-{4BEAC059-EFE4-43B6-AA43-CFA77297583F}" dt="2024-03-07T00:34:30.704" v="37"/>
          <ac:picMkLst>
            <pc:docMk/>
            <pc:sldMk cId="3719765122" sldId="290"/>
            <ac:picMk id="5" creationId="{25672FF1-A7A9-F579-5242-AF70BD7DA2A2}"/>
          </ac:picMkLst>
        </pc:picChg>
      </pc:sldChg>
      <pc:sldChg chg="addSp delSp modSp new">
        <pc:chgData name="Sartaj Bhuvaji" userId="S::sbhuvaji@seattleu.edu::fbd9a28f-0bce-47e7-bb22-42d9d1d08e98" providerId="AD" clId="Web-{4BEAC059-EFE4-43B6-AA43-CFA77297583F}" dt="2024-03-07T00:35:12.096" v="55" actId="1076"/>
        <pc:sldMkLst>
          <pc:docMk/>
          <pc:sldMk cId="3474425375" sldId="291"/>
        </pc:sldMkLst>
        <pc:spChg chg="mod">
          <ac:chgData name="Sartaj Bhuvaji" userId="S::sbhuvaji@seattleu.edu::fbd9a28f-0bce-47e7-bb22-42d9d1d08e98" providerId="AD" clId="Web-{4BEAC059-EFE4-43B6-AA43-CFA77297583F}" dt="2024-03-07T00:35:12.096" v="55" actId="1076"/>
          <ac:spMkLst>
            <pc:docMk/>
            <pc:sldMk cId="3474425375" sldId="291"/>
            <ac:spMk id="2" creationId="{CD9E47F9-CC49-7F69-47EB-5A2F380135DF}"/>
          </ac:spMkLst>
        </pc:spChg>
        <pc:spChg chg="del">
          <ac:chgData name="Sartaj Bhuvaji" userId="S::sbhuvaji@seattleu.edu::fbd9a28f-0bce-47e7-bb22-42d9d1d08e98" providerId="AD" clId="Web-{4BEAC059-EFE4-43B6-AA43-CFA77297583F}" dt="2024-03-07T00:34:37.439" v="39"/>
          <ac:spMkLst>
            <pc:docMk/>
            <pc:sldMk cId="3474425375" sldId="291"/>
            <ac:spMk id="3" creationId="{B943B1C1-77FE-C963-C57D-64028FD1E300}"/>
          </ac:spMkLst>
        </pc:spChg>
        <pc:picChg chg="add mod">
          <ac:chgData name="Sartaj Bhuvaji" userId="S::sbhuvaji@seattleu.edu::fbd9a28f-0bce-47e7-bb22-42d9d1d08e98" providerId="AD" clId="Web-{4BEAC059-EFE4-43B6-AA43-CFA77297583F}" dt="2024-03-07T00:34:40.205" v="41" actId="1076"/>
          <ac:picMkLst>
            <pc:docMk/>
            <pc:sldMk cId="3474425375" sldId="291"/>
            <ac:picMk id="5" creationId="{8B338D08-7EB3-D7E6-F68E-91798ACE1EEA}"/>
          </ac:picMkLst>
        </pc:picChg>
      </pc:sldChg>
    </pc:docChg>
  </pc:docChgLst>
  <pc:docChgLst>
    <pc:chgData name="Jay Singhvi" userId="e9d93024-032c-497b-b30e-1e87c8344596" providerId="ADAL" clId="{1781181E-7D25-4679-8D02-D7B23F50DAF4}"/>
    <pc:docChg chg="undo redo custSel addSld modSld sldOrd">
      <pc:chgData name="Jay Singhvi" userId="e9d93024-032c-497b-b30e-1e87c8344596" providerId="ADAL" clId="{1781181E-7D25-4679-8D02-D7B23F50DAF4}" dt="2024-03-11T18:06:32.165" v="87" actId="242"/>
      <pc:docMkLst>
        <pc:docMk/>
      </pc:docMkLst>
      <pc:sldChg chg="addSp delSp mod ord">
        <pc:chgData name="Jay Singhvi" userId="e9d93024-032c-497b-b30e-1e87c8344596" providerId="ADAL" clId="{1781181E-7D25-4679-8D02-D7B23F50DAF4}" dt="2024-03-07T00:41:52.664" v="42"/>
        <pc:sldMkLst>
          <pc:docMk/>
          <pc:sldMk cId="3316648247" sldId="258"/>
        </pc:sldMkLst>
        <pc:cxnChg chg="add del">
          <ac:chgData name="Jay Singhvi" userId="e9d93024-032c-497b-b30e-1e87c8344596" providerId="ADAL" clId="{1781181E-7D25-4679-8D02-D7B23F50DAF4}" dt="2024-03-07T00:30:19.316" v="37" actId="11529"/>
          <ac:cxnSpMkLst>
            <pc:docMk/>
            <pc:sldMk cId="3316648247" sldId="258"/>
            <ac:cxnSpMk id="5" creationId="{8B11E83A-99E5-1EA4-7804-7BC999BD8468}"/>
          </ac:cxnSpMkLst>
        </pc:cxnChg>
      </pc:sldChg>
      <pc:sldChg chg="modSp mod ord">
        <pc:chgData name="Jay Singhvi" userId="e9d93024-032c-497b-b30e-1e87c8344596" providerId="ADAL" clId="{1781181E-7D25-4679-8D02-D7B23F50DAF4}" dt="2024-03-11T18:06:32.165" v="87" actId="242"/>
        <pc:sldMkLst>
          <pc:docMk/>
          <pc:sldMk cId="626136402" sldId="262"/>
        </pc:sldMkLst>
        <pc:graphicFrameChg chg="mod modGraphic">
          <ac:chgData name="Jay Singhvi" userId="e9d93024-032c-497b-b30e-1e87c8344596" providerId="ADAL" clId="{1781181E-7D25-4679-8D02-D7B23F50DAF4}" dt="2024-03-11T18:06:32.165" v="87" actId="242"/>
          <ac:graphicFrameMkLst>
            <pc:docMk/>
            <pc:sldMk cId="626136402" sldId="262"/>
            <ac:graphicFrameMk id="6" creationId="{39468DBA-B883-7CC6-9BFF-AD57433E5AC3}"/>
          </ac:graphicFrameMkLst>
        </pc:graphicFrameChg>
      </pc:sldChg>
      <pc:sldChg chg="addSp delSp modSp mod setBg delAnim modAnim setClrOvrMap">
        <pc:chgData name="Jay Singhvi" userId="e9d93024-032c-497b-b30e-1e87c8344596" providerId="ADAL" clId="{1781181E-7D25-4679-8D02-D7B23F50DAF4}" dt="2024-03-07T00:12:40.301" v="9" actId="26606"/>
        <pc:sldMkLst>
          <pc:docMk/>
          <pc:sldMk cId="804653169" sldId="278"/>
        </pc:sldMkLst>
        <pc:spChg chg="mod">
          <ac:chgData name="Jay Singhvi" userId="e9d93024-032c-497b-b30e-1e87c8344596" providerId="ADAL" clId="{1781181E-7D25-4679-8D02-D7B23F50DAF4}" dt="2024-03-07T00:12:40.301" v="9" actId="26606"/>
          <ac:spMkLst>
            <pc:docMk/>
            <pc:sldMk cId="804653169" sldId="278"/>
            <ac:spMk id="2" creationId="{7BD9B2D6-AE9F-D52E-14E8-8907C40C8650}"/>
          </ac:spMkLst>
        </pc:spChg>
        <pc:spChg chg="mod ord">
          <ac:chgData name="Jay Singhvi" userId="e9d93024-032c-497b-b30e-1e87c8344596" providerId="ADAL" clId="{1781181E-7D25-4679-8D02-D7B23F50DAF4}" dt="2024-03-07T00:12:40.301" v="9" actId="26606"/>
          <ac:spMkLst>
            <pc:docMk/>
            <pc:sldMk cId="804653169" sldId="278"/>
            <ac:spMk id="4" creationId="{990241CB-C876-E18B-16EB-3F5CCAE17BC2}"/>
          </ac:spMkLst>
        </pc:spChg>
        <pc:spChg chg="del">
          <ac:chgData name="Jay Singhvi" userId="e9d93024-032c-497b-b30e-1e87c8344596" providerId="ADAL" clId="{1781181E-7D25-4679-8D02-D7B23F50DAF4}" dt="2024-03-07T00:12:25.201" v="1" actId="26606"/>
          <ac:spMkLst>
            <pc:docMk/>
            <pc:sldMk cId="804653169" sldId="278"/>
            <ac:spMk id="33" creationId="{54A6836E-C603-43CB-9DA7-89D8E3FA3838}"/>
          </ac:spMkLst>
        </pc:spChg>
        <pc:spChg chg="del">
          <ac:chgData name="Jay Singhvi" userId="e9d93024-032c-497b-b30e-1e87c8344596" providerId="ADAL" clId="{1781181E-7D25-4679-8D02-D7B23F50DAF4}" dt="2024-03-07T00:12:25.201" v="1" actId="26606"/>
          <ac:spMkLst>
            <pc:docMk/>
            <pc:sldMk cId="804653169" sldId="278"/>
            <ac:spMk id="35" creationId="{296007DD-F9BF-4F0F-B8C6-C514B2841971}"/>
          </ac:spMkLst>
        </pc:spChg>
        <pc:spChg chg="add del">
          <ac:chgData name="Jay Singhvi" userId="e9d93024-032c-497b-b30e-1e87c8344596" providerId="ADAL" clId="{1781181E-7D25-4679-8D02-D7B23F50DAF4}" dt="2024-03-07T00:12:40.301" v="9" actId="26606"/>
          <ac:spMkLst>
            <pc:docMk/>
            <pc:sldMk cId="804653169" sldId="278"/>
            <ac:spMk id="52" creationId="{D4771268-CB57-404A-9271-370EB28F6090}"/>
          </ac:spMkLst>
        </pc:spChg>
        <pc:spChg chg="add del">
          <ac:chgData name="Jay Singhvi" userId="e9d93024-032c-497b-b30e-1e87c8344596" providerId="ADAL" clId="{1781181E-7D25-4679-8D02-D7B23F50DAF4}" dt="2024-03-07T00:12:36.041" v="6" actId="26606"/>
          <ac:spMkLst>
            <pc:docMk/>
            <pc:sldMk cId="804653169" sldId="278"/>
            <ac:spMk id="57" creationId="{66B332A4-D438-4773-A77F-5ED49A448D9D}"/>
          </ac:spMkLst>
        </pc:spChg>
        <pc:spChg chg="add del">
          <ac:chgData name="Jay Singhvi" userId="e9d93024-032c-497b-b30e-1e87c8344596" providerId="ADAL" clId="{1781181E-7D25-4679-8D02-D7B23F50DAF4}" dt="2024-03-07T00:12:34.359" v="4" actId="26606"/>
          <ac:spMkLst>
            <pc:docMk/>
            <pc:sldMk cId="804653169" sldId="278"/>
            <ac:spMk id="58" creationId="{0671A8AE-40A1-4631-A6B8-581AFF065482}"/>
          </ac:spMkLst>
        </pc:spChg>
        <pc:spChg chg="add del">
          <ac:chgData name="Jay Singhvi" userId="e9d93024-032c-497b-b30e-1e87c8344596" providerId="ADAL" clId="{1781181E-7D25-4679-8D02-D7B23F50DAF4}" dt="2024-03-07T00:12:36.041" v="6" actId="26606"/>
          <ac:spMkLst>
            <pc:docMk/>
            <pc:sldMk cId="804653169" sldId="278"/>
            <ac:spMk id="59" creationId="{DF9AD32D-FF05-44F4-BD4D-9CEE89B71EB9}"/>
          </ac:spMkLst>
        </pc:spChg>
        <pc:spChg chg="add del">
          <ac:chgData name="Jay Singhvi" userId="e9d93024-032c-497b-b30e-1e87c8344596" providerId="ADAL" clId="{1781181E-7D25-4679-8D02-D7B23F50DAF4}" dt="2024-03-07T00:12:34.359" v="4" actId="26606"/>
          <ac:spMkLst>
            <pc:docMk/>
            <pc:sldMk cId="804653169" sldId="278"/>
            <ac:spMk id="60" creationId="{AB58EF07-17C2-48CF-ABB0-EEF1F17CB8F0}"/>
          </ac:spMkLst>
        </pc:spChg>
        <pc:spChg chg="add del">
          <ac:chgData name="Jay Singhvi" userId="e9d93024-032c-497b-b30e-1e87c8344596" providerId="ADAL" clId="{1781181E-7D25-4679-8D02-D7B23F50DAF4}" dt="2024-03-07T00:12:40.284" v="8" actId="26606"/>
          <ac:spMkLst>
            <pc:docMk/>
            <pc:sldMk cId="804653169" sldId="278"/>
            <ac:spMk id="61" creationId="{B36D2DE0-0628-4A9A-A59D-7BA8B5EB3022}"/>
          </ac:spMkLst>
        </pc:spChg>
        <pc:spChg chg="add del">
          <ac:chgData name="Jay Singhvi" userId="e9d93024-032c-497b-b30e-1e87c8344596" providerId="ADAL" clId="{1781181E-7D25-4679-8D02-D7B23F50DAF4}" dt="2024-03-07T00:12:34.359" v="4" actId="26606"/>
          <ac:spMkLst>
            <pc:docMk/>
            <pc:sldMk cId="804653169" sldId="278"/>
            <ac:spMk id="62" creationId="{AF2F604E-43BE-4DC3-B983-E071523364F8}"/>
          </ac:spMkLst>
        </pc:spChg>
        <pc:spChg chg="add del">
          <ac:chgData name="Jay Singhvi" userId="e9d93024-032c-497b-b30e-1e87c8344596" providerId="ADAL" clId="{1781181E-7D25-4679-8D02-D7B23F50DAF4}" dt="2024-03-07T00:12:40.284" v="8" actId="26606"/>
          <ac:spMkLst>
            <pc:docMk/>
            <pc:sldMk cId="804653169" sldId="278"/>
            <ac:spMk id="63" creationId="{48E405C9-94BE-41DA-928C-DEC9A8550E9F}"/>
          </ac:spMkLst>
        </pc:spChg>
        <pc:spChg chg="add del">
          <ac:chgData name="Jay Singhvi" userId="e9d93024-032c-497b-b30e-1e87c8344596" providerId="ADAL" clId="{1781181E-7D25-4679-8D02-D7B23F50DAF4}" dt="2024-03-07T00:12:34.359" v="4" actId="26606"/>
          <ac:spMkLst>
            <pc:docMk/>
            <pc:sldMk cId="804653169" sldId="278"/>
            <ac:spMk id="64" creationId="{08C9B587-E65E-4B52-B37C-ABEBB6E87928}"/>
          </ac:spMkLst>
        </pc:spChg>
        <pc:spChg chg="add del">
          <ac:chgData name="Jay Singhvi" userId="e9d93024-032c-497b-b30e-1e87c8344596" providerId="ADAL" clId="{1781181E-7D25-4679-8D02-D7B23F50DAF4}" dt="2024-03-07T00:12:40.284" v="8" actId="26606"/>
          <ac:spMkLst>
            <pc:docMk/>
            <pc:sldMk cId="804653169" sldId="278"/>
            <ac:spMk id="65" creationId="{D2091A72-D5BB-42AC-8FD3-F7747D90861E}"/>
          </ac:spMkLst>
        </pc:spChg>
        <pc:spChg chg="add del">
          <ac:chgData name="Jay Singhvi" userId="e9d93024-032c-497b-b30e-1e87c8344596" providerId="ADAL" clId="{1781181E-7D25-4679-8D02-D7B23F50DAF4}" dt="2024-03-07T00:12:40.284" v="8" actId="26606"/>
          <ac:spMkLst>
            <pc:docMk/>
            <pc:sldMk cId="804653169" sldId="278"/>
            <ac:spMk id="66" creationId="{D278ADA9-6383-4BDD-80D2-8899A402687B}"/>
          </ac:spMkLst>
        </pc:spChg>
        <pc:spChg chg="add del">
          <ac:chgData name="Jay Singhvi" userId="e9d93024-032c-497b-b30e-1e87c8344596" providerId="ADAL" clId="{1781181E-7D25-4679-8D02-D7B23F50DAF4}" dt="2024-03-07T00:12:40.284" v="8" actId="26606"/>
          <ac:spMkLst>
            <pc:docMk/>
            <pc:sldMk cId="804653169" sldId="278"/>
            <ac:spMk id="67" creationId="{6ED12BFC-A737-46AF-8411-481112D54B0C}"/>
          </ac:spMkLst>
        </pc:spChg>
        <pc:spChg chg="add del">
          <ac:chgData name="Jay Singhvi" userId="e9d93024-032c-497b-b30e-1e87c8344596" providerId="ADAL" clId="{1781181E-7D25-4679-8D02-D7B23F50DAF4}" dt="2024-03-07T00:12:40.284" v="8" actId="26606"/>
          <ac:spMkLst>
            <pc:docMk/>
            <pc:sldMk cId="804653169" sldId="278"/>
            <ac:spMk id="68" creationId="{484B7147-B0F6-40ED-B5A2-FF72BC8198B6}"/>
          </ac:spMkLst>
        </pc:spChg>
        <pc:spChg chg="add">
          <ac:chgData name="Jay Singhvi" userId="e9d93024-032c-497b-b30e-1e87c8344596" providerId="ADAL" clId="{1781181E-7D25-4679-8D02-D7B23F50DAF4}" dt="2024-03-07T00:12:40.301" v="9" actId="26606"/>
          <ac:spMkLst>
            <pc:docMk/>
            <pc:sldMk cId="804653169" sldId="278"/>
            <ac:spMk id="70" creationId="{66B332A4-D438-4773-A77F-5ED49A448D9D}"/>
          </ac:spMkLst>
        </pc:spChg>
        <pc:spChg chg="add">
          <ac:chgData name="Jay Singhvi" userId="e9d93024-032c-497b-b30e-1e87c8344596" providerId="ADAL" clId="{1781181E-7D25-4679-8D02-D7B23F50DAF4}" dt="2024-03-07T00:12:40.301" v="9" actId="26606"/>
          <ac:spMkLst>
            <pc:docMk/>
            <pc:sldMk cId="804653169" sldId="278"/>
            <ac:spMk id="71" creationId="{DF9AD32D-FF05-44F4-BD4D-9CEE89B71EB9}"/>
          </ac:spMkLst>
        </pc:spChg>
        <pc:grpChg chg="del">
          <ac:chgData name="Jay Singhvi" userId="e9d93024-032c-497b-b30e-1e87c8344596" providerId="ADAL" clId="{1781181E-7D25-4679-8D02-D7B23F50DAF4}" dt="2024-03-07T00:12:25.201" v="1" actId="26606"/>
          <ac:grpSpMkLst>
            <pc:docMk/>
            <pc:sldMk cId="804653169" sldId="278"/>
            <ac:grpSpMk id="37" creationId="{8A0FAFCA-5C96-453B-83B7-A9AEF7F18960}"/>
          </ac:grpSpMkLst>
        </pc:grpChg>
        <pc:grpChg chg="del">
          <ac:chgData name="Jay Singhvi" userId="e9d93024-032c-497b-b30e-1e87c8344596" providerId="ADAL" clId="{1781181E-7D25-4679-8D02-D7B23F50DAF4}" dt="2024-03-07T00:12:25.201" v="1" actId="26606"/>
          <ac:grpSpMkLst>
            <pc:docMk/>
            <pc:sldMk cId="804653169" sldId="278"/>
            <ac:grpSpMk id="43" creationId="{CD0398DD-AD75-4E2B-A3C6-35073082A8B4}"/>
          </ac:grpSpMkLst>
        </pc:grpChg>
        <pc:picChg chg="add del mod">
          <ac:chgData name="Jay Singhvi" userId="e9d93024-032c-497b-b30e-1e87c8344596" providerId="ADAL" clId="{1781181E-7D25-4679-8D02-D7B23F50DAF4}" dt="2024-03-07T00:12:28.932" v="2" actId="478"/>
          <ac:picMkLst>
            <pc:docMk/>
            <pc:sldMk cId="804653169" sldId="278"/>
            <ac:picMk id="3" creationId="{F9667261-7FFB-097C-F7BB-1B85E361BEBD}"/>
          </ac:picMkLst>
        </pc:picChg>
        <pc:picChg chg="add del">
          <ac:chgData name="Jay Singhvi" userId="e9d93024-032c-497b-b30e-1e87c8344596" providerId="ADAL" clId="{1781181E-7D25-4679-8D02-D7B23F50DAF4}" dt="2024-03-07T00:12:34.359" v="4" actId="26606"/>
          <ac:picMkLst>
            <pc:docMk/>
            <pc:sldMk cId="804653169" sldId="278"/>
            <ac:picMk id="54" creationId="{48B912CA-6DEF-E8CD-7A51-615219B7C436}"/>
          </ac:picMkLst>
        </pc:picChg>
      </pc:sldChg>
      <pc:sldChg chg="ord">
        <pc:chgData name="Jay Singhvi" userId="e9d93024-032c-497b-b30e-1e87c8344596" providerId="ADAL" clId="{1781181E-7D25-4679-8D02-D7B23F50DAF4}" dt="2024-03-07T00:55:34.530" v="50"/>
        <pc:sldMkLst>
          <pc:docMk/>
          <pc:sldMk cId="258933534" sldId="281"/>
        </pc:sldMkLst>
      </pc:sldChg>
      <pc:sldChg chg="modSp mod ord modNotesTx">
        <pc:chgData name="Jay Singhvi" userId="e9d93024-032c-497b-b30e-1e87c8344596" providerId="ADAL" clId="{1781181E-7D25-4679-8D02-D7B23F50DAF4}" dt="2024-03-07T00:41:57.480" v="48"/>
        <pc:sldMkLst>
          <pc:docMk/>
          <pc:sldMk cId="480613160" sldId="282"/>
        </pc:sldMkLst>
        <pc:graphicFrameChg chg="modGraphic">
          <ac:chgData name="Jay Singhvi" userId="e9d93024-032c-497b-b30e-1e87c8344596" providerId="ADAL" clId="{1781181E-7D25-4679-8D02-D7B23F50DAF4}" dt="2024-03-07T00:18:11.924" v="33" actId="26606"/>
          <ac:graphicFrameMkLst>
            <pc:docMk/>
            <pc:sldMk cId="480613160" sldId="282"/>
            <ac:graphicFrameMk id="15" creationId="{F8C7E67B-93FF-6C35-7795-24443CAE2BBD}"/>
          </ac:graphicFrameMkLst>
        </pc:graphicFrameChg>
      </pc:sldChg>
      <pc:sldChg chg="ord">
        <pc:chgData name="Jay Singhvi" userId="e9d93024-032c-497b-b30e-1e87c8344596" providerId="ADAL" clId="{1781181E-7D25-4679-8D02-D7B23F50DAF4}" dt="2024-03-07T00:41:56.558" v="46"/>
        <pc:sldMkLst>
          <pc:docMk/>
          <pc:sldMk cId="4042694854" sldId="285"/>
        </pc:sldMkLst>
      </pc:sldChg>
      <pc:sldChg chg="addSp delSp modSp new mod setBg delAnim modAnim">
        <pc:chgData name="Jay Singhvi" userId="e9d93024-032c-497b-b30e-1e87c8344596" providerId="ADAL" clId="{1781181E-7D25-4679-8D02-D7B23F50DAF4}" dt="2024-03-11T17:50:50.414" v="79" actId="14100"/>
        <pc:sldMkLst>
          <pc:docMk/>
          <pc:sldMk cId="643378080" sldId="289"/>
        </pc:sldMkLst>
        <pc:spChg chg="add del">
          <ac:chgData name="Jay Singhvi" userId="e9d93024-032c-497b-b30e-1e87c8344596" providerId="ADAL" clId="{1781181E-7D25-4679-8D02-D7B23F50DAF4}" dt="2024-03-07T00:13:16.521" v="14" actId="26606"/>
          <ac:spMkLst>
            <pc:docMk/>
            <pc:sldMk cId="643378080" sldId="289"/>
            <ac:spMk id="2" creationId="{2D4B08C2-B242-2F55-467A-24881C88ADF0}"/>
          </ac:spMkLst>
        </pc:spChg>
        <pc:spChg chg="del">
          <ac:chgData name="Jay Singhvi" userId="e9d93024-032c-497b-b30e-1e87c8344596" providerId="ADAL" clId="{1781181E-7D25-4679-8D02-D7B23F50DAF4}" dt="2024-03-07T00:13:04.215" v="11"/>
          <ac:spMkLst>
            <pc:docMk/>
            <pc:sldMk cId="643378080" sldId="289"/>
            <ac:spMk id="3" creationId="{0873A314-E8B9-A803-5218-69C2C4DAF7CD}"/>
          </ac:spMkLst>
        </pc:spChg>
        <pc:spChg chg="mod">
          <ac:chgData name="Jay Singhvi" userId="e9d93024-032c-497b-b30e-1e87c8344596" providerId="ADAL" clId="{1781181E-7D25-4679-8D02-D7B23F50DAF4}" dt="2024-03-07T00:13:37.514" v="21" actId="26606"/>
          <ac:spMkLst>
            <pc:docMk/>
            <pc:sldMk cId="643378080" sldId="289"/>
            <ac:spMk id="4" creationId="{9442AFEB-79C8-911D-5262-5AF013DBC823}"/>
          </ac:spMkLst>
        </pc:spChg>
        <pc:spChg chg="add del">
          <ac:chgData name="Jay Singhvi" userId="e9d93024-032c-497b-b30e-1e87c8344596" providerId="ADAL" clId="{1781181E-7D25-4679-8D02-D7B23F50DAF4}" dt="2024-03-07T00:13:26.566" v="16" actId="478"/>
          <ac:spMkLst>
            <pc:docMk/>
            <pc:sldMk cId="643378080" sldId="289"/>
            <ac:spMk id="9" creationId="{02B02920-91AA-D63E-E5D9-6984EC6E0C2D}"/>
          </ac:spMkLst>
        </pc:spChg>
        <pc:spChg chg="add del">
          <ac:chgData name="Jay Singhvi" userId="e9d93024-032c-497b-b30e-1e87c8344596" providerId="ADAL" clId="{1781181E-7D25-4679-8D02-D7B23F50DAF4}" dt="2024-03-07T00:13:16.497" v="13" actId="26606"/>
          <ac:spMkLst>
            <pc:docMk/>
            <pc:sldMk cId="643378080" sldId="289"/>
            <ac:spMk id="10" creationId="{AB8C311F-7253-4AED-9701-7FC0708C41C7}"/>
          </ac:spMkLst>
        </pc:spChg>
        <pc:spChg chg="add del">
          <ac:chgData name="Jay Singhvi" userId="e9d93024-032c-497b-b30e-1e87c8344596" providerId="ADAL" clId="{1781181E-7D25-4679-8D02-D7B23F50DAF4}" dt="2024-03-07T00:13:16.497" v="13" actId="26606"/>
          <ac:spMkLst>
            <pc:docMk/>
            <pc:sldMk cId="643378080" sldId="289"/>
            <ac:spMk id="12" creationId="{E2384209-CB15-4CDF-9D31-C44FD9A3F20D}"/>
          </ac:spMkLst>
        </pc:spChg>
        <pc:spChg chg="add del">
          <ac:chgData name="Jay Singhvi" userId="e9d93024-032c-497b-b30e-1e87c8344596" providerId="ADAL" clId="{1781181E-7D25-4679-8D02-D7B23F50DAF4}" dt="2024-03-07T00:13:16.497" v="13" actId="26606"/>
          <ac:spMkLst>
            <pc:docMk/>
            <pc:sldMk cId="643378080" sldId="289"/>
            <ac:spMk id="14" creationId="{2633B3B5-CC90-43F0-8714-D31D1F3F0209}"/>
          </ac:spMkLst>
        </pc:spChg>
        <pc:spChg chg="add del">
          <ac:chgData name="Jay Singhvi" userId="e9d93024-032c-497b-b30e-1e87c8344596" providerId="ADAL" clId="{1781181E-7D25-4679-8D02-D7B23F50DAF4}" dt="2024-03-07T00:13:16.497" v="13" actId="26606"/>
          <ac:spMkLst>
            <pc:docMk/>
            <pc:sldMk cId="643378080" sldId="289"/>
            <ac:spMk id="16" creationId="{A8D57A06-A426-446D-B02C-A2DC6B62E45E}"/>
          </ac:spMkLst>
        </pc:spChg>
        <pc:spChg chg="add del">
          <ac:chgData name="Jay Singhvi" userId="e9d93024-032c-497b-b30e-1e87c8344596" providerId="ADAL" clId="{1781181E-7D25-4679-8D02-D7B23F50DAF4}" dt="2024-03-07T00:13:37.514" v="21" actId="26606"/>
          <ac:spMkLst>
            <pc:docMk/>
            <pc:sldMk cId="643378080" sldId="289"/>
            <ac:spMk id="18" creationId="{A8908DB7-C3A6-4FCB-9820-CEE02B398C4A}"/>
          </ac:spMkLst>
        </pc:spChg>
        <pc:spChg chg="add del">
          <ac:chgData name="Jay Singhvi" userId="e9d93024-032c-497b-b30e-1e87c8344596" providerId="ADAL" clId="{1781181E-7D25-4679-8D02-D7B23F50DAF4}" dt="2024-03-07T00:13:22.640" v="15" actId="478"/>
          <ac:spMkLst>
            <pc:docMk/>
            <pc:sldMk cId="643378080" sldId="289"/>
            <ac:spMk id="19" creationId="{2D4B08C2-B242-2F55-467A-24881C88ADF0}"/>
          </ac:spMkLst>
        </pc:spChg>
        <pc:spChg chg="add del">
          <ac:chgData name="Jay Singhvi" userId="e9d93024-032c-497b-b30e-1e87c8344596" providerId="ADAL" clId="{1781181E-7D25-4679-8D02-D7B23F50DAF4}" dt="2024-03-07T00:13:37.514" v="21" actId="26606"/>
          <ac:spMkLst>
            <pc:docMk/>
            <pc:sldMk cId="643378080" sldId="289"/>
            <ac:spMk id="20" creationId="{535742DD-1B16-4E9D-B715-0D74B4574A68}"/>
          </ac:spMkLst>
        </pc:spChg>
        <pc:spChg chg="add del">
          <ac:chgData name="Jay Singhvi" userId="e9d93024-032c-497b-b30e-1e87c8344596" providerId="ADAL" clId="{1781181E-7D25-4679-8D02-D7B23F50DAF4}" dt="2024-03-07T00:13:36.260" v="18" actId="26606"/>
          <ac:spMkLst>
            <pc:docMk/>
            <pc:sldMk cId="643378080" sldId="289"/>
            <ac:spMk id="25" creationId="{AB8C311F-7253-4AED-9701-7FC0708C41C7}"/>
          </ac:spMkLst>
        </pc:spChg>
        <pc:spChg chg="add del">
          <ac:chgData name="Jay Singhvi" userId="e9d93024-032c-497b-b30e-1e87c8344596" providerId="ADAL" clId="{1781181E-7D25-4679-8D02-D7B23F50DAF4}" dt="2024-03-07T00:13:36.260" v="18" actId="26606"/>
          <ac:spMkLst>
            <pc:docMk/>
            <pc:sldMk cId="643378080" sldId="289"/>
            <ac:spMk id="27" creationId="{E2384209-CB15-4CDF-9D31-C44FD9A3F20D}"/>
          </ac:spMkLst>
        </pc:spChg>
        <pc:spChg chg="add del">
          <ac:chgData name="Jay Singhvi" userId="e9d93024-032c-497b-b30e-1e87c8344596" providerId="ADAL" clId="{1781181E-7D25-4679-8D02-D7B23F50DAF4}" dt="2024-03-07T00:13:36.260" v="18" actId="26606"/>
          <ac:spMkLst>
            <pc:docMk/>
            <pc:sldMk cId="643378080" sldId="289"/>
            <ac:spMk id="29" creationId="{2633B3B5-CC90-43F0-8714-D31D1F3F0209}"/>
          </ac:spMkLst>
        </pc:spChg>
        <pc:spChg chg="add del">
          <ac:chgData name="Jay Singhvi" userId="e9d93024-032c-497b-b30e-1e87c8344596" providerId="ADAL" clId="{1781181E-7D25-4679-8D02-D7B23F50DAF4}" dt="2024-03-07T00:13:36.260" v="18" actId="26606"/>
          <ac:spMkLst>
            <pc:docMk/>
            <pc:sldMk cId="643378080" sldId="289"/>
            <ac:spMk id="31" creationId="{A8D57A06-A426-446D-B02C-A2DC6B62E45E}"/>
          </ac:spMkLst>
        </pc:spChg>
        <pc:spChg chg="add del">
          <ac:chgData name="Jay Singhvi" userId="e9d93024-032c-497b-b30e-1e87c8344596" providerId="ADAL" clId="{1781181E-7D25-4679-8D02-D7B23F50DAF4}" dt="2024-03-07T00:13:37.482" v="20" actId="26606"/>
          <ac:spMkLst>
            <pc:docMk/>
            <pc:sldMk cId="643378080" sldId="289"/>
            <ac:spMk id="33" creationId="{32BC26D8-82FB-445E-AA49-62A77D7C1EE0}"/>
          </ac:spMkLst>
        </pc:spChg>
        <pc:spChg chg="add del">
          <ac:chgData name="Jay Singhvi" userId="e9d93024-032c-497b-b30e-1e87c8344596" providerId="ADAL" clId="{1781181E-7D25-4679-8D02-D7B23F50DAF4}" dt="2024-03-07T00:13:37.482" v="20" actId="26606"/>
          <ac:spMkLst>
            <pc:docMk/>
            <pc:sldMk cId="643378080" sldId="289"/>
            <ac:spMk id="34" creationId="{CB44330D-EA18-4254-AA95-EB49948539B8}"/>
          </ac:spMkLst>
        </pc:spChg>
        <pc:spChg chg="add">
          <ac:chgData name="Jay Singhvi" userId="e9d93024-032c-497b-b30e-1e87c8344596" providerId="ADAL" clId="{1781181E-7D25-4679-8D02-D7B23F50DAF4}" dt="2024-03-07T00:13:37.514" v="21" actId="26606"/>
          <ac:spMkLst>
            <pc:docMk/>
            <pc:sldMk cId="643378080" sldId="289"/>
            <ac:spMk id="35" creationId="{FF9F2414-84E8-453E-B1F3-389FDE8192D9}"/>
          </ac:spMkLst>
        </pc:spChg>
        <pc:spChg chg="add">
          <ac:chgData name="Jay Singhvi" userId="e9d93024-032c-497b-b30e-1e87c8344596" providerId="ADAL" clId="{1781181E-7D25-4679-8D02-D7B23F50DAF4}" dt="2024-03-07T00:13:37.514" v="21" actId="26606"/>
          <ac:spMkLst>
            <pc:docMk/>
            <pc:sldMk cId="643378080" sldId="289"/>
            <ac:spMk id="36" creationId="{F3060C83-F051-4F0E-ABAD-AA0DFC48B218}"/>
          </ac:spMkLst>
        </pc:spChg>
        <pc:spChg chg="add">
          <ac:chgData name="Jay Singhvi" userId="e9d93024-032c-497b-b30e-1e87c8344596" providerId="ADAL" clId="{1781181E-7D25-4679-8D02-D7B23F50DAF4}" dt="2024-03-07T00:13:37.514" v="21" actId="26606"/>
          <ac:spMkLst>
            <pc:docMk/>
            <pc:sldMk cId="643378080" sldId="289"/>
            <ac:spMk id="37" creationId="{3ECA69A1-7536-43AC-85EF-C7106179F5ED}"/>
          </ac:spMkLst>
        </pc:spChg>
        <pc:spChg chg="add">
          <ac:chgData name="Jay Singhvi" userId="e9d93024-032c-497b-b30e-1e87c8344596" providerId="ADAL" clId="{1781181E-7D25-4679-8D02-D7B23F50DAF4}" dt="2024-03-07T00:13:37.514" v="21" actId="26606"/>
          <ac:spMkLst>
            <pc:docMk/>
            <pc:sldMk cId="643378080" sldId="289"/>
            <ac:spMk id="38" creationId="{83C98ABE-055B-441F-B07E-44F97F083C39}"/>
          </ac:spMkLst>
        </pc:spChg>
        <pc:spChg chg="add">
          <ac:chgData name="Jay Singhvi" userId="e9d93024-032c-497b-b30e-1e87c8344596" providerId="ADAL" clId="{1781181E-7D25-4679-8D02-D7B23F50DAF4}" dt="2024-03-07T00:13:37.514" v="21" actId="26606"/>
          <ac:spMkLst>
            <pc:docMk/>
            <pc:sldMk cId="643378080" sldId="289"/>
            <ac:spMk id="39" creationId="{29FDB030-9B49-4CED-8CCD-4D99382388AC}"/>
          </ac:spMkLst>
        </pc:spChg>
        <pc:spChg chg="add">
          <ac:chgData name="Jay Singhvi" userId="e9d93024-032c-497b-b30e-1e87c8344596" providerId="ADAL" clId="{1781181E-7D25-4679-8D02-D7B23F50DAF4}" dt="2024-03-07T00:13:37.514" v="21" actId="26606"/>
          <ac:spMkLst>
            <pc:docMk/>
            <pc:sldMk cId="643378080" sldId="289"/>
            <ac:spMk id="40" creationId="{3783CA14-24A1-485C-8B30-D6A5D87987AD}"/>
          </ac:spMkLst>
        </pc:spChg>
        <pc:spChg chg="add">
          <ac:chgData name="Jay Singhvi" userId="e9d93024-032c-497b-b30e-1e87c8344596" providerId="ADAL" clId="{1781181E-7D25-4679-8D02-D7B23F50DAF4}" dt="2024-03-07T00:13:37.514" v="21" actId="26606"/>
          <ac:spMkLst>
            <pc:docMk/>
            <pc:sldMk cId="643378080" sldId="289"/>
            <ac:spMk id="41" creationId="{9A97C86A-04D6-40F7-AE84-31AB43E6A846}"/>
          </ac:spMkLst>
        </pc:spChg>
        <pc:picChg chg="del">
          <ac:chgData name="Jay Singhvi" userId="e9d93024-032c-497b-b30e-1e87c8344596" providerId="ADAL" clId="{1781181E-7D25-4679-8D02-D7B23F50DAF4}" dt="2024-03-11T17:50:31.780" v="77" actId="478"/>
          <ac:picMkLst>
            <pc:docMk/>
            <pc:sldMk cId="643378080" sldId="289"/>
            <ac:picMk id="2" creationId="{D9DCDDEE-9A96-4F18-93A1-AC0C224439CB}"/>
          </ac:picMkLst>
        </pc:picChg>
        <pc:picChg chg="add mod">
          <ac:chgData name="Jay Singhvi" userId="e9d93024-032c-497b-b30e-1e87c8344596" providerId="ADAL" clId="{1781181E-7D25-4679-8D02-D7B23F50DAF4}" dt="2024-03-11T17:50:50.414" v="79" actId="14100"/>
          <ac:picMkLst>
            <pc:docMk/>
            <pc:sldMk cId="643378080" sldId="289"/>
            <ac:picMk id="3" creationId="{598375B0-CB57-EA70-FB16-9771978AE263}"/>
          </ac:picMkLst>
        </pc:picChg>
        <pc:picChg chg="add mod ord">
          <ac:chgData name="Jay Singhvi" userId="e9d93024-032c-497b-b30e-1e87c8344596" providerId="ADAL" clId="{1781181E-7D25-4679-8D02-D7B23F50DAF4}" dt="2024-03-07T00:18:10.219" v="32" actId="14100"/>
          <ac:picMkLst>
            <pc:docMk/>
            <pc:sldMk cId="643378080" sldId="289"/>
            <ac:picMk id="5" creationId="{9518548E-C436-B060-5D86-DE9F18FE3415}"/>
          </ac:picMkLst>
        </pc:picChg>
      </pc:sldChg>
      <pc:sldChg chg="modSp mod">
        <pc:chgData name="Jay Singhvi" userId="e9d93024-032c-497b-b30e-1e87c8344596" providerId="ADAL" clId="{1781181E-7D25-4679-8D02-D7B23F50DAF4}" dt="2024-03-11T17:47:05.978" v="76"/>
        <pc:sldMkLst>
          <pc:docMk/>
          <pc:sldMk cId="2768099529" sldId="294"/>
        </pc:sldMkLst>
        <pc:graphicFrameChg chg="mod modGraphic">
          <ac:chgData name="Jay Singhvi" userId="e9d93024-032c-497b-b30e-1e87c8344596" providerId="ADAL" clId="{1781181E-7D25-4679-8D02-D7B23F50DAF4}" dt="2024-03-11T17:47:05.978" v="76"/>
          <ac:graphicFrameMkLst>
            <pc:docMk/>
            <pc:sldMk cId="2768099529" sldId="294"/>
            <ac:graphicFrameMk id="21" creationId="{D08AA277-88C5-7B29-B487-196E9409D5AF}"/>
          </ac:graphicFrameMkLst>
        </pc:graphicFrameChg>
      </pc:sldChg>
    </pc:docChg>
  </pc:docChgLst>
  <pc:docChgLst>
    <pc:chgData name="Madhuroopa Irukulla" userId="S::mirukulla@seattleu.edu::08ad6f6a-bf7f-4353-8a8b-1b89066b7134" providerId="AD" clId="Web-{634FE643-5327-419D-ABDE-C3B9E0F78A9F}"/>
    <pc:docChg chg="modSld">
      <pc:chgData name="Madhuroopa Irukulla" userId="S::mirukulla@seattleu.edu::08ad6f6a-bf7f-4353-8a8b-1b89066b7134" providerId="AD" clId="Web-{634FE643-5327-419D-ABDE-C3B9E0F78A9F}" dt="2024-02-28T05:20:23.321" v="0" actId="1076"/>
      <pc:docMkLst>
        <pc:docMk/>
      </pc:docMkLst>
      <pc:sldChg chg="modSp">
        <pc:chgData name="Madhuroopa Irukulla" userId="S::mirukulla@seattleu.edu::08ad6f6a-bf7f-4353-8a8b-1b89066b7134" providerId="AD" clId="Web-{634FE643-5327-419D-ABDE-C3B9E0F78A9F}" dt="2024-02-28T05:20:23.321" v="0" actId="1076"/>
        <pc:sldMkLst>
          <pc:docMk/>
          <pc:sldMk cId="71811827" sldId="271"/>
        </pc:sldMkLst>
        <pc:graphicFrameChg chg="mod">
          <ac:chgData name="Madhuroopa Irukulla" userId="S::mirukulla@seattleu.edu::08ad6f6a-bf7f-4353-8a8b-1b89066b7134" providerId="AD" clId="Web-{634FE643-5327-419D-ABDE-C3B9E0F78A9F}" dt="2024-02-28T05:20:23.321" v="0" actId="1076"/>
          <ac:graphicFrameMkLst>
            <pc:docMk/>
            <pc:sldMk cId="71811827" sldId="271"/>
            <ac:graphicFrameMk id="5" creationId="{FA2177EB-2E54-98A8-B648-B5EBE3649C45}"/>
          </ac:graphicFrameMkLst>
        </pc:graphicFrameChg>
      </pc:sldChg>
    </pc:docChg>
  </pc:docChgLst>
  <pc:docChgLst>
    <pc:chgData name="Sartaj Bhuvaji" userId="S::sbhuvaji@seattleu.edu::fbd9a28f-0bce-47e7-bb22-42d9d1d08e98" providerId="AD" clId="Web-{52ACFE40-0EA7-4BF0-BA5B-87E3596FCA49}"/>
    <pc:docChg chg="modSld">
      <pc:chgData name="Sartaj Bhuvaji" userId="S::sbhuvaji@seattleu.edu::fbd9a28f-0bce-47e7-bb22-42d9d1d08e98" providerId="AD" clId="Web-{52ACFE40-0EA7-4BF0-BA5B-87E3596FCA49}" dt="2024-03-05T17:02:46.496" v="1" actId="20577"/>
      <pc:docMkLst>
        <pc:docMk/>
      </pc:docMkLst>
      <pc:sldChg chg="modSp">
        <pc:chgData name="Sartaj Bhuvaji" userId="S::sbhuvaji@seattleu.edu::fbd9a28f-0bce-47e7-bb22-42d9d1d08e98" providerId="AD" clId="Web-{52ACFE40-0EA7-4BF0-BA5B-87E3596FCA49}" dt="2024-03-05T17:02:46.496" v="1" actId="20577"/>
        <pc:sldMkLst>
          <pc:docMk/>
          <pc:sldMk cId="4042694854" sldId="285"/>
        </pc:sldMkLst>
        <pc:spChg chg="mod">
          <ac:chgData name="Sartaj Bhuvaji" userId="S::sbhuvaji@seattleu.edu::fbd9a28f-0bce-47e7-bb22-42d9d1d08e98" providerId="AD" clId="Web-{52ACFE40-0EA7-4BF0-BA5B-87E3596FCA49}" dt="2024-03-05T17:02:46.496" v="1" actId="20577"/>
          <ac:spMkLst>
            <pc:docMk/>
            <pc:sldMk cId="4042694854" sldId="285"/>
            <ac:spMk id="4" creationId="{EBDDCF70-5116-BEE5-0E90-83D04868BFDC}"/>
          </ac:spMkLst>
        </pc:spChg>
      </pc:sldChg>
    </pc:docChg>
  </pc:docChgLst>
  <pc:docChgLst>
    <pc:chgData name="Madhuroopa Irukulla" userId="S::mirukulla@seattleu.edu::08ad6f6a-bf7f-4353-8a8b-1b89066b7134" providerId="AD" clId="Web-{3AD23073-3DFC-4D6C-86F9-328571531258}"/>
    <pc:docChg chg="modSld">
      <pc:chgData name="Madhuroopa Irukulla" userId="S::mirukulla@seattleu.edu::08ad6f6a-bf7f-4353-8a8b-1b89066b7134" providerId="AD" clId="Web-{3AD23073-3DFC-4D6C-86F9-328571531258}" dt="2024-03-07T01:06:36.194" v="2" actId="1076"/>
      <pc:docMkLst>
        <pc:docMk/>
      </pc:docMkLst>
      <pc:sldChg chg="addSp delSp modSp">
        <pc:chgData name="Madhuroopa Irukulla" userId="S::mirukulla@seattleu.edu::08ad6f6a-bf7f-4353-8a8b-1b89066b7134" providerId="AD" clId="Web-{3AD23073-3DFC-4D6C-86F9-328571531258}" dt="2024-03-07T01:06:36.194" v="2" actId="1076"/>
        <pc:sldMkLst>
          <pc:docMk/>
          <pc:sldMk cId="3316648247" sldId="258"/>
        </pc:sldMkLst>
        <pc:spChg chg="mod">
          <ac:chgData name="Madhuroopa Irukulla" userId="S::mirukulla@seattleu.edu::08ad6f6a-bf7f-4353-8a8b-1b89066b7134" providerId="AD" clId="Web-{3AD23073-3DFC-4D6C-86F9-328571531258}" dt="2024-03-07T00:34:44.165" v="0"/>
          <ac:spMkLst>
            <pc:docMk/>
            <pc:sldMk cId="3316648247" sldId="258"/>
            <ac:spMk id="2" creationId="{5C34B52E-3A16-1495-6F50-4ADDFD79D86F}"/>
          </ac:spMkLst>
        </pc:spChg>
        <pc:spChg chg="mod">
          <ac:chgData name="Madhuroopa Irukulla" userId="S::mirukulla@seattleu.edu::08ad6f6a-bf7f-4353-8a8b-1b89066b7134" providerId="AD" clId="Web-{3AD23073-3DFC-4D6C-86F9-328571531258}" dt="2024-03-07T00:34:44.165" v="0"/>
          <ac:spMkLst>
            <pc:docMk/>
            <pc:sldMk cId="3316648247" sldId="258"/>
            <ac:spMk id="4" creationId="{53F8B33F-021D-63ED-FF02-7BCDD9268E43}"/>
          </ac:spMkLst>
        </pc:spChg>
        <pc:spChg chg="del">
          <ac:chgData name="Madhuroopa Irukulla" userId="S::mirukulla@seattleu.edu::08ad6f6a-bf7f-4353-8a8b-1b89066b7134" providerId="AD" clId="Web-{3AD23073-3DFC-4D6C-86F9-328571531258}" dt="2024-03-07T00:34:44.165" v="0"/>
          <ac:spMkLst>
            <pc:docMk/>
            <pc:sldMk cId="3316648247" sldId="258"/>
            <ac:spMk id="133" creationId="{18AC8E79-ECD6-4F34-BE5A-9F5E850E850A}"/>
          </ac:spMkLst>
        </pc:spChg>
        <pc:spChg chg="del">
          <ac:chgData name="Madhuroopa Irukulla" userId="S::mirukulla@seattleu.edu::08ad6f6a-bf7f-4353-8a8b-1b89066b7134" providerId="AD" clId="Web-{3AD23073-3DFC-4D6C-86F9-328571531258}" dt="2024-03-07T00:34:44.165" v="0"/>
          <ac:spMkLst>
            <pc:docMk/>
            <pc:sldMk cId="3316648247" sldId="258"/>
            <ac:spMk id="135" creationId="{7D2BE1BB-2AB2-4D7E-9E27-8D245181B513}"/>
          </ac:spMkLst>
        </pc:spChg>
        <pc:spChg chg="add">
          <ac:chgData name="Madhuroopa Irukulla" userId="S::mirukulla@seattleu.edu::08ad6f6a-bf7f-4353-8a8b-1b89066b7134" providerId="AD" clId="Web-{3AD23073-3DFC-4D6C-86F9-328571531258}" dt="2024-03-07T00:34:44.165" v="0"/>
          <ac:spMkLst>
            <pc:docMk/>
            <pc:sldMk cId="3316648247" sldId="258"/>
            <ac:spMk id="147" creationId="{6753252F-4873-4F63-801D-CC719279A7D5}"/>
          </ac:spMkLst>
        </pc:spChg>
        <pc:spChg chg="add">
          <ac:chgData name="Madhuroopa Irukulla" userId="S::mirukulla@seattleu.edu::08ad6f6a-bf7f-4353-8a8b-1b89066b7134" providerId="AD" clId="Web-{3AD23073-3DFC-4D6C-86F9-328571531258}" dt="2024-03-07T00:34:44.165" v="0"/>
          <ac:spMkLst>
            <pc:docMk/>
            <pc:sldMk cId="3316648247" sldId="258"/>
            <ac:spMk id="149" creationId="{047C8CCB-F95D-4249-92DD-651249D3535A}"/>
          </ac:spMkLst>
        </pc:spChg>
        <pc:grpChg chg="del">
          <ac:chgData name="Madhuroopa Irukulla" userId="S::mirukulla@seattleu.edu::08ad6f6a-bf7f-4353-8a8b-1b89066b7134" providerId="AD" clId="Web-{3AD23073-3DFC-4D6C-86F9-328571531258}" dt="2024-03-07T00:34:44.165" v="0"/>
          <ac:grpSpMkLst>
            <pc:docMk/>
            <pc:sldMk cId="3316648247" sldId="258"/>
            <ac:grpSpMk id="137" creationId="{22A1615C-2156-4B15-BF3E-39794B37905E}"/>
          </ac:grpSpMkLst>
        </pc:grpChg>
        <pc:picChg chg="mod">
          <ac:chgData name="Madhuroopa Irukulla" userId="S::mirukulla@seattleu.edu::08ad6f6a-bf7f-4353-8a8b-1b89066b7134" providerId="AD" clId="Web-{3AD23073-3DFC-4D6C-86F9-328571531258}" dt="2024-03-07T01:06:36.194" v="2" actId="1076"/>
          <ac:picMkLst>
            <pc:docMk/>
            <pc:sldMk cId="3316648247" sldId="258"/>
            <ac:picMk id="17" creationId="{C1FB1B58-BEF0-7040-9E5A-104329AB53CF}"/>
          </ac:picMkLst>
        </pc:picChg>
      </pc:sldChg>
      <pc:sldChg chg="modSp">
        <pc:chgData name="Madhuroopa Irukulla" userId="S::mirukulla@seattleu.edu::08ad6f6a-bf7f-4353-8a8b-1b89066b7134" providerId="AD" clId="Web-{3AD23073-3DFC-4D6C-86F9-328571531258}" dt="2024-03-07T01:05:48.630" v="1" actId="1076"/>
        <pc:sldMkLst>
          <pc:docMk/>
          <pc:sldMk cId="3474425375" sldId="291"/>
        </pc:sldMkLst>
        <pc:picChg chg="mod">
          <ac:chgData name="Madhuroopa Irukulla" userId="S::mirukulla@seattleu.edu::08ad6f6a-bf7f-4353-8a8b-1b89066b7134" providerId="AD" clId="Web-{3AD23073-3DFC-4D6C-86F9-328571531258}" dt="2024-03-07T01:05:48.630" v="1" actId="1076"/>
          <ac:picMkLst>
            <pc:docMk/>
            <pc:sldMk cId="3474425375" sldId="291"/>
            <ac:picMk id="5" creationId="{8B338D08-7EB3-D7E6-F68E-91798ACE1EEA}"/>
          </ac:picMkLst>
        </pc:picChg>
      </pc:sldChg>
    </pc:docChg>
  </pc:docChgLst>
  <pc:docChgLst>
    <pc:chgData name="Sartaj Bhuvaji" userId="S::sbhuvaji@seattleu.edu::fbd9a28f-0bce-47e7-bb22-42d9d1d08e98" providerId="AD" clId="Web-{EA8045D2-CCC7-4F2C-B7D2-512977C66E02}"/>
    <pc:docChg chg="modSld sldOrd">
      <pc:chgData name="Sartaj Bhuvaji" userId="S::sbhuvaji@seattleu.edu::fbd9a28f-0bce-47e7-bb22-42d9d1d08e98" providerId="AD" clId="Web-{EA8045D2-CCC7-4F2C-B7D2-512977C66E02}" dt="2024-03-11T05:27:59.039" v="243"/>
      <pc:docMkLst>
        <pc:docMk/>
      </pc:docMkLst>
      <pc:sldChg chg="addSp delSp modSp">
        <pc:chgData name="Sartaj Bhuvaji" userId="S::sbhuvaji@seattleu.edu::fbd9a28f-0bce-47e7-bb22-42d9d1d08e98" providerId="AD" clId="Web-{EA8045D2-CCC7-4F2C-B7D2-512977C66E02}" dt="2024-03-11T05:25:19.332" v="242" actId="1076"/>
        <pc:sldMkLst>
          <pc:docMk/>
          <pc:sldMk cId="626136402" sldId="262"/>
        </pc:sldMkLst>
        <pc:spChg chg="mod">
          <ac:chgData name="Sartaj Bhuvaji" userId="S::sbhuvaji@seattleu.edu::fbd9a28f-0bce-47e7-bb22-42d9d1d08e98" providerId="AD" clId="Web-{EA8045D2-CCC7-4F2C-B7D2-512977C66E02}" dt="2024-03-11T05:23:10.954" v="191" actId="1076"/>
          <ac:spMkLst>
            <pc:docMk/>
            <pc:sldMk cId="626136402" sldId="262"/>
            <ac:spMk id="2" creationId="{CB262F01-F382-F575-E393-E94255B2A9AD}"/>
          </ac:spMkLst>
        </pc:spChg>
        <pc:spChg chg="mod">
          <ac:chgData name="Sartaj Bhuvaji" userId="S::sbhuvaji@seattleu.edu::fbd9a28f-0bce-47e7-bb22-42d9d1d08e98" providerId="AD" clId="Web-{EA8045D2-CCC7-4F2C-B7D2-512977C66E02}" dt="2024-03-11T05:25:19.332" v="242" actId="1076"/>
          <ac:spMkLst>
            <pc:docMk/>
            <pc:sldMk cId="626136402" sldId="262"/>
            <ac:spMk id="4" creationId="{BA7E7D89-0F9E-71B5-3F88-270C4237BF7F}"/>
          </ac:spMkLst>
        </pc:spChg>
        <pc:spChg chg="del mod">
          <ac:chgData name="Sartaj Bhuvaji" userId="S::sbhuvaji@seattleu.edu::fbd9a28f-0bce-47e7-bb22-42d9d1d08e98" providerId="AD" clId="Web-{EA8045D2-CCC7-4F2C-B7D2-512977C66E02}" dt="2024-03-11T05:18:24.369" v="2"/>
          <ac:spMkLst>
            <pc:docMk/>
            <pc:sldMk cId="626136402" sldId="262"/>
            <ac:spMk id="10" creationId="{A5238832-82C7-DD14-1329-15A4F993EC13}"/>
          </ac:spMkLst>
        </pc:spChg>
        <pc:graphicFrameChg chg="add mod modGraphic">
          <ac:chgData name="Sartaj Bhuvaji" userId="S::sbhuvaji@seattleu.edu::fbd9a28f-0bce-47e7-bb22-42d9d1d08e98" providerId="AD" clId="Web-{EA8045D2-CCC7-4F2C-B7D2-512977C66E02}" dt="2024-03-11T05:24:57.691" v="241"/>
          <ac:graphicFrameMkLst>
            <pc:docMk/>
            <pc:sldMk cId="626136402" sldId="262"/>
            <ac:graphicFrameMk id="6" creationId="{39468DBA-B883-7CC6-9BFF-AD57433E5AC3}"/>
          </ac:graphicFrameMkLst>
        </pc:graphicFrameChg>
        <pc:picChg chg="del">
          <ac:chgData name="Sartaj Bhuvaji" userId="S::sbhuvaji@seattleu.edu::fbd9a28f-0bce-47e7-bb22-42d9d1d08e98" providerId="AD" clId="Web-{EA8045D2-CCC7-4F2C-B7D2-512977C66E02}" dt="2024-03-11T05:18:20.634" v="0"/>
          <ac:picMkLst>
            <pc:docMk/>
            <pc:sldMk cId="626136402" sldId="262"/>
            <ac:picMk id="2050" creationId="{8CFF6C46-E722-E7D3-73B6-8239D3806F9B}"/>
          </ac:picMkLst>
        </pc:picChg>
      </pc:sldChg>
      <pc:sldChg chg="ord">
        <pc:chgData name="Sartaj Bhuvaji" userId="S::sbhuvaji@seattleu.edu::fbd9a28f-0bce-47e7-bb22-42d9d1d08e98" providerId="AD" clId="Web-{EA8045D2-CCC7-4F2C-B7D2-512977C66E02}" dt="2024-03-11T05:27:59.039" v="243"/>
        <pc:sldMkLst>
          <pc:docMk/>
          <pc:sldMk cId="504773631" sldId="269"/>
        </pc:sldMkLst>
      </pc:sldChg>
    </pc:docChg>
  </pc:docChgLst>
  <pc:docChgLst>
    <pc:chgData name="Madhuroopa Irukulla" userId="S::mirukulla@seattleu.edu::08ad6f6a-bf7f-4353-8a8b-1b89066b7134" providerId="AD" clId="Web-{96D9F629-F907-44ED-A9B0-1C3D923A34F6}"/>
    <pc:docChg chg="addSld delSld modSld">
      <pc:chgData name="Madhuroopa Irukulla" userId="S::mirukulla@seattleu.edu::08ad6f6a-bf7f-4353-8a8b-1b89066b7134" providerId="AD" clId="Web-{96D9F629-F907-44ED-A9B0-1C3D923A34F6}" dt="2024-02-28T05:28:29.527" v="48" actId="20577"/>
      <pc:docMkLst>
        <pc:docMk/>
      </pc:docMkLst>
      <pc:sldChg chg="addSp delSp modSp mod setBg">
        <pc:chgData name="Madhuroopa Irukulla" userId="S::mirukulla@seattleu.edu::08ad6f6a-bf7f-4353-8a8b-1b89066b7134" providerId="AD" clId="Web-{96D9F629-F907-44ED-A9B0-1C3D923A34F6}" dt="2024-02-28T05:27:57.917" v="45"/>
        <pc:sldMkLst>
          <pc:docMk/>
          <pc:sldMk cId="504773631" sldId="269"/>
        </pc:sldMkLst>
        <pc:spChg chg="mod">
          <ac:chgData name="Madhuroopa Irukulla" userId="S::mirukulla@seattleu.edu::08ad6f6a-bf7f-4353-8a8b-1b89066b7134" providerId="AD" clId="Web-{96D9F629-F907-44ED-A9B0-1C3D923A34F6}" dt="2024-02-28T05:25:11.817" v="21" actId="1076"/>
          <ac:spMkLst>
            <pc:docMk/>
            <pc:sldMk cId="504773631" sldId="269"/>
            <ac:spMk id="2" creationId="{37E00977-5ADA-6EA1-92EE-4D83740F53B5}"/>
          </ac:spMkLst>
        </pc:spChg>
        <pc:spChg chg="mod">
          <ac:chgData name="Madhuroopa Irukulla" userId="S::mirukulla@seattleu.edu::08ad6f6a-bf7f-4353-8a8b-1b89066b7134" providerId="AD" clId="Web-{96D9F629-F907-44ED-A9B0-1C3D923A34F6}" dt="2024-02-28T05:25:14.067" v="22" actId="1076"/>
          <ac:spMkLst>
            <pc:docMk/>
            <pc:sldMk cId="504773631" sldId="269"/>
            <ac:spMk id="3" creationId="{99B82AF9-C900-0A64-7599-2EF04CD32F8E}"/>
          </ac:spMkLst>
        </pc:spChg>
        <pc:spChg chg="add del">
          <ac:chgData name="Madhuroopa Irukulla" userId="S::mirukulla@seattleu.edu::08ad6f6a-bf7f-4353-8a8b-1b89066b7134" providerId="AD" clId="Web-{96D9F629-F907-44ED-A9B0-1C3D923A34F6}" dt="2024-02-28T05:24:27.831" v="6"/>
          <ac:spMkLst>
            <pc:docMk/>
            <pc:sldMk cId="504773631" sldId="269"/>
            <ac:spMk id="8" creationId="{2550BE34-C2B8-49B8-8519-67A8CAD51AE9}"/>
          </ac:spMkLst>
        </pc:spChg>
        <pc:spChg chg="add del">
          <ac:chgData name="Madhuroopa Irukulla" userId="S::mirukulla@seattleu.edu::08ad6f6a-bf7f-4353-8a8b-1b89066b7134" providerId="AD" clId="Web-{96D9F629-F907-44ED-A9B0-1C3D923A34F6}" dt="2024-02-28T05:24:27.831" v="6"/>
          <ac:spMkLst>
            <pc:docMk/>
            <pc:sldMk cId="504773631" sldId="269"/>
            <ac:spMk id="10" creationId="{A7457DD9-5A45-400A-AB4B-4B4EDECA25F1}"/>
          </ac:spMkLst>
        </pc:spChg>
        <pc:spChg chg="add del">
          <ac:chgData name="Madhuroopa Irukulla" userId="S::mirukulla@seattleu.edu::08ad6f6a-bf7f-4353-8a8b-1b89066b7134" providerId="AD" clId="Web-{96D9F629-F907-44ED-A9B0-1C3D923A34F6}" dt="2024-02-28T05:24:27.831" v="6"/>
          <ac:spMkLst>
            <pc:docMk/>
            <pc:sldMk cId="504773631" sldId="269"/>
            <ac:spMk id="15" creationId="{441CF7D6-A660-431A-B0BB-140A0D5556B6}"/>
          </ac:spMkLst>
        </pc:spChg>
        <pc:spChg chg="add del">
          <ac:chgData name="Madhuroopa Irukulla" userId="S::mirukulla@seattleu.edu::08ad6f6a-bf7f-4353-8a8b-1b89066b7134" providerId="AD" clId="Web-{96D9F629-F907-44ED-A9B0-1C3D923A34F6}" dt="2024-02-28T05:24:27.831" v="6"/>
          <ac:spMkLst>
            <pc:docMk/>
            <pc:sldMk cId="504773631" sldId="269"/>
            <ac:spMk id="17" creationId="{0570A85B-3810-4F95-97B0-CBF4CCDB381C}"/>
          </ac:spMkLst>
        </pc:spChg>
        <pc:grpChg chg="add del">
          <ac:chgData name="Madhuroopa Irukulla" userId="S::mirukulla@seattleu.edu::08ad6f6a-bf7f-4353-8a8b-1b89066b7134" providerId="AD" clId="Web-{96D9F629-F907-44ED-A9B0-1C3D923A34F6}" dt="2024-02-28T05:24:33.972" v="8"/>
          <ac:grpSpMkLst>
            <pc:docMk/>
            <pc:sldMk cId="504773631" sldId="269"/>
            <ac:grpSpMk id="19" creationId="{31C49F18-8757-4E87-5C2E-9D6D7B82BA3B}"/>
          </ac:grpSpMkLst>
        </pc:grpChg>
        <pc:grpChg chg="add">
          <ac:chgData name="Madhuroopa Irukulla" userId="S::mirukulla@seattleu.edu::08ad6f6a-bf7f-4353-8a8b-1b89066b7134" providerId="AD" clId="Web-{96D9F629-F907-44ED-A9B0-1C3D923A34F6}" dt="2024-02-28T05:24:33.988" v="9"/>
          <ac:grpSpMkLst>
            <pc:docMk/>
            <pc:sldMk cId="504773631" sldId="269"/>
            <ac:grpSpMk id="22" creationId="{6258F736-B256-8039-9DC6-F4E49A5C5AD5}"/>
          </ac:grpSpMkLst>
        </pc:grpChg>
        <pc:graphicFrameChg chg="del mod modGraphic">
          <ac:chgData name="Madhuroopa Irukulla" userId="S::mirukulla@seattleu.edu::08ad6f6a-bf7f-4353-8a8b-1b89066b7134" providerId="AD" clId="Web-{96D9F629-F907-44ED-A9B0-1C3D923A34F6}" dt="2024-02-28T05:24:02.736" v="2"/>
          <ac:graphicFrameMkLst>
            <pc:docMk/>
            <pc:sldMk cId="504773631" sldId="269"/>
            <ac:graphicFrameMk id="4" creationId="{4DC9E057-7128-3F68-C21A-E8B80A4BAE48}"/>
          </ac:graphicFrameMkLst>
        </pc:graphicFrameChg>
        <pc:graphicFrameChg chg="add mod modGraphic">
          <ac:chgData name="Madhuroopa Irukulla" userId="S::mirukulla@seattleu.edu::08ad6f6a-bf7f-4353-8a8b-1b89066b7134" providerId="AD" clId="Web-{96D9F629-F907-44ED-A9B0-1C3D923A34F6}" dt="2024-02-28T05:27:57.917" v="45"/>
          <ac:graphicFrameMkLst>
            <pc:docMk/>
            <pc:sldMk cId="504773631" sldId="269"/>
            <ac:graphicFrameMk id="6" creationId="{5C7E434D-9110-C8D9-E687-46A1E66151F0}"/>
          </ac:graphicFrameMkLst>
        </pc:graphicFrameChg>
      </pc:sldChg>
      <pc:sldChg chg="addSp delSp modSp del">
        <pc:chgData name="Madhuroopa Irukulla" userId="S::mirukulla@seattleu.edu::08ad6f6a-bf7f-4353-8a8b-1b89066b7134" providerId="AD" clId="Web-{96D9F629-F907-44ED-A9B0-1C3D923A34F6}" dt="2024-02-28T05:25:57.991" v="30"/>
        <pc:sldMkLst>
          <pc:docMk/>
          <pc:sldMk cId="3785178430" sldId="270"/>
        </pc:sldMkLst>
        <pc:spChg chg="add mod">
          <ac:chgData name="Madhuroopa Irukulla" userId="S::mirukulla@seattleu.edu::08ad6f6a-bf7f-4353-8a8b-1b89066b7134" providerId="AD" clId="Web-{96D9F629-F907-44ED-A9B0-1C3D923A34F6}" dt="2024-02-28T05:24:10.862" v="3"/>
          <ac:spMkLst>
            <pc:docMk/>
            <pc:sldMk cId="3785178430" sldId="270"/>
            <ac:spMk id="4" creationId="{FE64DB84-3AF6-4E36-974D-8149B78D167B}"/>
          </ac:spMkLst>
        </pc:spChg>
        <pc:graphicFrameChg chg="del">
          <ac:chgData name="Madhuroopa Irukulla" userId="S::mirukulla@seattleu.edu::08ad6f6a-bf7f-4353-8a8b-1b89066b7134" providerId="AD" clId="Web-{96D9F629-F907-44ED-A9B0-1C3D923A34F6}" dt="2024-02-28T05:24:10.862" v="3"/>
          <ac:graphicFrameMkLst>
            <pc:docMk/>
            <pc:sldMk cId="3785178430" sldId="270"/>
            <ac:graphicFrameMk id="5" creationId="{6D0415F7-5D91-99EB-4C9B-4241BD2D81E4}"/>
          </ac:graphicFrameMkLst>
        </pc:graphicFrameChg>
      </pc:sldChg>
      <pc:sldChg chg="del">
        <pc:chgData name="Madhuroopa Irukulla" userId="S::mirukulla@seattleu.edu::08ad6f6a-bf7f-4353-8a8b-1b89066b7134" providerId="AD" clId="Web-{96D9F629-F907-44ED-A9B0-1C3D923A34F6}" dt="2024-02-28T05:26:06.913" v="31"/>
        <pc:sldMkLst>
          <pc:docMk/>
          <pc:sldMk cId="1400099567" sldId="272"/>
        </pc:sldMkLst>
      </pc:sldChg>
      <pc:sldChg chg="delSp modSp add modNotes">
        <pc:chgData name="Madhuroopa Irukulla" userId="S::mirukulla@seattleu.edu::08ad6f6a-bf7f-4353-8a8b-1b89066b7134" providerId="AD" clId="Web-{96D9F629-F907-44ED-A9B0-1C3D923A34F6}" dt="2024-02-28T05:28:29.527" v="48" actId="20577"/>
        <pc:sldMkLst>
          <pc:docMk/>
          <pc:sldMk cId="1430785449" sldId="283"/>
        </pc:sldMkLst>
        <pc:spChg chg="mod">
          <ac:chgData name="Madhuroopa Irukulla" userId="S::mirukulla@seattleu.edu::08ad6f6a-bf7f-4353-8a8b-1b89066b7134" providerId="AD" clId="Web-{96D9F629-F907-44ED-A9B0-1C3D923A34F6}" dt="2024-02-28T05:28:29.527" v="48" actId="20577"/>
          <ac:spMkLst>
            <pc:docMk/>
            <pc:sldMk cId="1430785449" sldId="283"/>
            <ac:spMk id="3" creationId="{0DE752D8-C4B9-F97F-75DD-4A6745A79D82}"/>
          </ac:spMkLst>
        </pc:spChg>
        <pc:spChg chg="del mod">
          <ac:chgData name="Madhuroopa Irukulla" userId="S::mirukulla@seattleu.edu::08ad6f6a-bf7f-4353-8a8b-1b89066b7134" providerId="AD" clId="Web-{96D9F629-F907-44ED-A9B0-1C3D923A34F6}" dt="2024-02-28T05:26:52.039" v="35"/>
          <ac:spMkLst>
            <pc:docMk/>
            <pc:sldMk cId="1430785449" sldId="283"/>
            <ac:spMk id="6" creationId="{AAEEC446-839C-3A1B-5F6E-8E81BB8EAC61}"/>
          </ac:spMkLst>
        </pc:spChg>
      </pc:sldChg>
    </pc:docChg>
  </pc:docChgLst>
  <pc:docChgLst>
    <pc:chgData name="Sartaj Bhuvaji" userId="S::sbhuvaji@seattleu.edu::fbd9a28f-0bce-47e7-bb22-42d9d1d08e98" providerId="AD" clId="Web-{C844545B-3EDD-4D89-88B7-3C0B690FFDCA}"/>
    <pc:docChg chg="modSld">
      <pc:chgData name="Sartaj Bhuvaji" userId="S::sbhuvaji@seattleu.edu::fbd9a28f-0bce-47e7-bb22-42d9d1d08e98" providerId="AD" clId="Web-{C844545B-3EDD-4D89-88B7-3C0B690FFDCA}" dt="2024-02-28T05:16:13.610" v="44" actId="20577"/>
      <pc:docMkLst>
        <pc:docMk/>
      </pc:docMkLst>
      <pc:sldChg chg="modSp">
        <pc:chgData name="Sartaj Bhuvaji" userId="S::sbhuvaji@seattleu.edu::fbd9a28f-0bce-47e7-bb22-42d9d1d08e98" providerId="AD" clId="Web-{C844545B-3EDD-4D89-88B7-3C0B690FFDCA}" dt="2024-02-28T05:16:13.610" v="44" actId="20577"/>
        <pc:sldMkLst>
          <pc:docMk/>
          <pc:sldMk cId="1268786723" sldId="256"/>
        </pc:sldMkLst>
        <pc:spChg chg="mod">
          <ac:chgData name="Sartaj Bhuvaji" userId="S::sbhuvaji@seattleu.edu::fbd9a28f-0bce-47e7-bb22-42d9d1d08e98" providerId="AD" clId="Web-{C844545B-3EDD-4D89-88B7-3C0B690FFDCA}" dt="2024-02-28T05:16:13.610" v="44" actId="20577"/>
          <ac:spMkLst>
            <pc:docMk/>
            <pc:sldMk cId="1268786723" sldId="256"/>
            <ac:spMk id="3" creationId="{0FA979F9-A437-DF4B-5A97-C0956CA0F81C}"/>
          </ac:spMkLst>
        </pc:spChg>
      </pc:sldChg>
      <pc:sldChg chg="addSp delSp modSp mod setBg">
        <pc:chgData name="Sartaj Bhuvaji" userId="S::sbhuvaji@seattleu.edu::fbd9a28f-0bce-47e7-bb22-42d9d1d08e98" providerId="AD" clId="Web-{C844545B-3EDD-4D89-88B7-3C0B690FFDCA}" dt="2024-02-28T05:15:49.297" v="26" actId="1076"/>
        <pc:sldMkLst>
          <pc:docMk/>
          <pc:sldMk cId="3316648247" sldId="258"/>
        </pc:sldMkLst>
        <pc:spChg chg="mod ord">
          <ac:chgData name="Sartaj Bhuvaji" userId="S::sbhuvaji@seattleu.edu::fbd9a28f-0bce-47e7-bb22-42d9d1d08e98" providerId="AD" clId="Web-{C844545B-3EDD-4D89-88B7-3C0B690FFDCA}" dt="2024-02-28T05:15:49.297" v="26" actId="1076"/>
          <ac:spMkLst>
            <pc:docMk/>
            <pc:sldMk cId="3316648247" sldId="258"/>
            <ac:spMk id="2" creationId="{5C34B52E-3A16-1495-6F50-4ADDFD79D86F}"/>
          </ac:spMkLst>
        </pc:spChg>
        <pc:spChg chg="del">
          <ac:chgData name="Sartaj Bhuvaji" userId="S::sbhuvaji@seattleu.edu::fbd9a28f-0bce-47e7-bb22-42d9d1d08e98" providerId="AD" clId="Web-{C844545B-3EDD-4D89-88B7-3C0B690FFDCA}" dt="2024-02-28T05:13:48.777" v="2"/>
          <ac:spMkLst>
            <pc:docMk/>
            <pc:sldMk cId="3316648247" sldId="258"/>
            <ac:spMk id="13" creationId="{4D065C3E-F3FC-AEEA-8B8B-44A24FD6137E}"/>
          </ac:spMkLst>
        </pc:spChg>
        <pc:spChg chg="add del">
          <ac:chgData name="Sartaj Bhuvaji" userId="S::sbhuvaji@seattleu.edu::fbd9a28f-0bce-47e7-bb22-42d9d1d08e98" providerId="AD" clId="Web-{C844545B-3EDD-4D89-88B7-3C0B690FFDCA}" dt="2024-02-28T05:13:58.918" v="5"/>
          <ac:spMkLst>
            <pc:docMk/>
            <pc:sldMk cId="3316648247" sldId="258"/>
            <ac:spMk id="14" creationId="{55A52C45-1FCB-4636-A80F-2849B8226C01}"/>
          </ac:spMkLst>
        </pc:spChg>
        <pc:spChg chg="add del">
          <ac:chgData name="Sartaj Bhuvaji" userId="S::sbhuvaji@seattleu.edu::fbd9a28f-0bce-47e7-bb22-42d9d1d08e98" providerId="AD" clId="Web-{C844545B-3EDD-4D89-88B7-3C0B690FFDCA}" dt="2024-02-28T05:13:58.918" v="5"/>
          <ac:spMkLst>
            <pc:docMk/>
            <pc:sldMk cId="3316648247" sldId="258"/>
            <ac:spMk id="15" creationId="{84ECDE7A-6944-466D-8FFE-149A29BA6BAE}"/>
          </ac:spMkLst>
        </pc:spChg>
        <pc:spChg chg="add del">
          <ac:chgData name="Sartaj Bhuvaji" userId="S::sbhuvaji@seattleu.edu::fbd9a28f-0bce-47e7-bb22-42d9d1d08e98" providerId="AD" clId="Web-{C844545B-3EDD-4D89-88B7-3C0B690FFDCA}" dt="2024-02-28T05:13:58.918" v="5"/>
          <ac:spMkLst>
            <pc:docMk/>
            <pc:sldMk cId="3316648247" sldId="258"/>
            <ac:spMk id="16" creationId="{768EB4DD-3704-43AD-92B3-C4E0C6EA92CB}"/>
          </ac:spMkLst>
        </pc:spChg>
        <pc:spChg chg="add del">
          <ac:chgData name="Sartaj Bhuvaji" userId="S::sbhuvaji@seattleu.edu::fbd9a28f-0bce-47e7-bb22-42d9d1d08e98" providerId="AD" clId="Web-{C844545B-3EDD-4D89-88B7-3C0B690FFDCA}" dt="2024-02-28T05:13:58.918" v="5"/>
          <ac:spMkLst>
            <pc:docMk/>
            <pc:sldMk cId="3316648247" sldId="258"/>
            <ac:spMk id="17" creationId="{B3420082-9415-44EC-802E-C77D71D59C57}"/>
          </ac:spMkLst>
        </pc:spChg>
        <pc:spChg chg="add del">
          <ac:chgData name="Sartaj Bhuvaji" userId="S::sbhuvaji@seattleu.edu::fbd9a28f-0bce-47e7-bb22-42d9d1d08e98" providerId="AD" clId="Web-{C844545B-3EDD-4D89-88B7-3C0B690FFDCA}" dt="2024-02-28T05:13:58.918" v="5"/>
          <ac:spMkLst>
            <pc:docMk/>
            <pc:sldMk cId="3316648247" sldId="258"/>
            <ac:spMk id="18" creationId="{CCA50C60-32A0-A764-7BA8-A7E57CACD687}"/>
          </ac:spMkLst>
        </pc:spChg>
        <pc:spChg chg="add del">
          <ac:chgData name="Sartaj Bhuvaji" userId="S::sbhuvaji@seattleu.edu::fbd9a28f-0bce-47e7-bb22-42d9d1d08e98" providerId="AD" clId="Web-{C844545B-3EDD-4D89-88B7-3C0B690FFDCA}" dt="2024-02-28T05:14:02.090" v="7"/>
          <ac:spMkLst>
            <pc:docMk/>
            <pc:sldMk cId="3316648247" sldId="258"/>
            <ac:spMk id="20" creationId="{8A5CDA59-7464-AE3A-63AE-9CB20DAF2217}"/>
          </ac:spMkLst>
        </pc:spChg>
        <pc:spChg chg="add del">
          <ac:chgData name="Sartaj Bhuvaji" userId="S::sbhuvaji@seattleu.edu::fbd9a28f-0bce-47e7-bb22-42d9d1d08e98" providerId="AD" clId="Web-{C844545B-3EDD-4D89-88B7-3C0B690FFDCA}" dt="2024-02-28T05:15:13.577" v="17"/>
          <ac:spMkLst>
            <pc:docMk/>
            <pc:sldMk cId="3316648247" sldId="258"/>
            <ac:spMk id="28" creationId="{F575A102-D95D-4D6E-8F1B-49EED0AEC65C}"/>
          </ac:spMkLst>
        </pc:spChg>
        <pc:spChg chg="add del">
          <ac:chgData name="Sartaj Bhuvaji" userId="S::sbhuvaji@seattleu.edu::fbd9a28f-0bce-47e7-bb22-42d9d1d08e98" providerId="AD" clId="Web-{C844545B-3EDD-4D89-88B7-3C0B690FFDCA}" dt="2024-02-28T05:15:13.577" v="17"/>
          <ac:spMkLst>
            <pc:docMk/>
            <pc:sldMk cId="3316648247" sldId="258"/>
            <ac:spMk id="30" creationId="{158B3569-73B2-4D05-8E95-886A6EE17F1F}"/>
          </ac:spMkLst>
        </pc:spChg>
        <pc:spChg chg="add del">
          <ac:chgData name="Sartaj Bhuvaji" userId="S::sbhuvaji@seattleu.edu::fbd9a28f-0bce-47e7-bb22-42d9d1d08e98" providerId="AD" clId="Web-{C844545B-3EDD-4D89-88B7-3C0B690FFDCA}" dt="2024-02-28T05:14:35.138" v="10"/>
          <ac:spMkLst>
            <pc:docMk/>
            <pc:sldMk cId="3316648247" sldId="258"/>
            <ac:spMk id="42" creationId="{D4771268-CB57-404A-9271-370EB28F6090}"/>
          </ac:spMkLst>
        </pc:spChg>
        <pc:spChg chg="add del">
          <ac:chgData name="Sartaj Bhuvaji" userId="S::sbhuvaji@seattleu.edu::fbd9a28f-0bce-47e7-bb22-42d9d1d08e98" providerId="AD" clId="Web-{C844545B-3EDD-4D89-88B7-3C0B690FFDCA}" dt="2024-02-28T05:14:49.686" v="12"/>
          <ac:spMkLst>
            <pc:docMk/>
            <pc:sldMk cId="3316648247" sldId="258"/>
            <ac:spMk id="44" creationId="{AF2F604E-43BE-4DC3-B983-E071523364F8}"/>
          </ac:spMkLst>
        </pc:spChg>
        <pc:spChg chg="add del">
          <ac:chgData name="Sartaj Bhuvaji" userId="S::sbhuvaji@seattleu.edu::fbd9a28f-0bce-47e7-bb22-42d9d1d08e98" providerId="AD" clId="Web-{C844545B-3EDD-4D89-88B7-3C0B690FFDCA}" dt="2024-02-28T05:14:49.686" v="12"/>
          <ac:spMkLst>
            <pc:docMk/>
            <pc:sldMk cId="3316648247" sldId="258"/>
            <ac:spMk id="45" creationId="{68AF5748-FED8-45BA-8631-26D1D10F3246}"/>
          </ac:spMkLst>
        </pc:spChg>
        <pc:spChg chg="add del">
          <ac:chgData name="Sartaj Bhuvaji" userId="S::sbhuvaji@seattleu.edu::fbd9a28f-0bce-47e7-bb22-42d9d1d08e98" providerId="AD" clId="Web-{C844545B-3EDD-4D89-88B7-3C0B690FFDCA}" dt="2024-02-28T05:14:49.686" v="12"/>
          <ac:spMkLst>
            <pc:docMk/>
            <pc:sldMk cId="3316648247" sldId="258"/>
            <ac:spMk id="46" creationId="{08C9B587-E65E-4B52-B37C-ABEBB6E87928}"/>
          </ac:spMkLst>
        </pc:spChg>
        <pc:spChg chg="add del">
          <ac:chgData name="Sartaj Bhuvaji" userId="S::sbhuvaji@seattleu.edu::fbd9a28f-0bce-47e7-bb22-42d9d1d08e98" providerId="AD" clId="Web-{C844545B-3EDD-4D89-88B7-3C0B690FFDCA}" dt="2024-02-28T05:15:07.186" v="14"/>
          <ac:spMkLst>
            <pc:docMk/>
            <pc:sldMk cId="3316648247" sldId="258"/>
            <ac:spMk id="48" creationId="{BEE73255-8084-4DF9-BB0B-15EAC92E2CB9}"/>
          </ac:spMkLst>
        </pc:spChg>
        <pc:spChg chg="add del">
          <ac:chgData name="Sartaj Bhuvaji" userId="S::sbhuvaji@seattleu.edu::fbd9a28f-0bce-47e7-bb22-42d9d1d08e98" providerId="AD" clId="Web-{C844545B-3EDD-4D89-88B7-3C0B690FFDCA}" dt="2024-02-28T05:15:07.186" v="14"/>
          <ac:spMkLst>
            <pc:docMk/>
            <pc:sldMk cId="3316648247" sldId="258"/>
            <ac:spMk id="49" creationId="{67048353-8981-459A-9BC6-9711CE462E06}"/>
          </ac:spMkLst>
        </pc:spChg>
        <pc:spChg chg="add del">
          <ac:chgData name="Sartaj Bhuvaji" userId="S::sbhuvaji@seattleu.edu::fbd9a28f-0bce-47e7-bb22-42d9d1d08e98" providerId="AD" clId="Web-{C844545B-3EDD-4D89-88B7-3C0B690FFDCA}" dt="2024-02-28T05:15:11.124" v="16"/>
          <ac:spMkLst>
            <pc:docMk/>
            <pc:sldMk cId="3316648247" sldId="258"/>
            <ac:spMk id="51" creationId="{6CCA5F87-1D1E-45CB-8D83-FC7EEFAD9935}"/>
          </ac:spMkLst>
        </pc:spChg>
        <pc:spChg chg="add del">
          <ac:chgData name="Sartaj Bhuvaji" userId="S::sbhuvaji@seattleu.edu::fbd9a28f-0bce-47e7-bb22-42d9d1d08e98" providerId="AD" clId="Web-{C844545B-3EDD-4D89-88B7-3C0B690FFDCA}" dt="2024-02-28T05:15:11.124" v="16"/>
          <ac:spMkLst>
            <pc:docMk/>
            <pc:sldMk cId="3316648247" sldId="258"/>
            <ac:spMk id="52" creationId="{7CCFC2C6-6238-4A2F-93DE-2ADF74AF635E}"/>
          </ac:spMkLst>
        </pc:spChg>
        <pc:spChg chg="add del">
          <ac:chgData name="Sartaj Bhuvaji" userId="S::sbhuvaji@seattleu.edu::fbd9a28f-0bce-47e7-bb22-42d9d1d08e98" providerId="AD" clId="Web-{C844545B-3EDD-4D89-88B7-3C0B690FFDCA}" dt="2024-02-28T05:15:11.124" v="16"/>
          <ac:spMkLst>
            <pc:docMk/>
            <pc:sldMk cId="3316648247" sldId="258"/>
            <ac:spMk id="53" creationId="{AF2F604E-43BE-4DC3-B983-E071523364F8}"/>
          </ac:spMkLst>
        </pc:spChg>
        <pc:spChg chg="add del">
          <ac:chgData name="Sartaj Bhuvaji" userId="S::sbhuvaji@seattleu.edu::fbd9a28f-0bce-47e7-bb22-42d9d1d08e98" providerId="AD" clId="Web-{C844545B-3EDD-4D89-88B7-3C0B690FFDCA}" dt="2024-02-28T05:15:11.124" v="16"/>
          <ac:spMkLst>
            <pc:docMk/>
            <pc:sldMk cId="3316648247" sldId="258"/>
            <ac:spMk id="54" creationId="{08C9B587-E65E-4B52-B37C-ABEBB6E87928}"/>
          </ac:spMkLst>
        </pc:spChg>
        <pc:grpChg chg="add del">
          <ac:chgData name="Sartaj Bhuvaji" userId="S::sbhuvaji@seattleu.edu::fbd9a28f-0bce-47e7-bb22-42d9d1d08e98" providerId="AD" clId="Web-{C844545B-3EDD-4D89-88B7-3C0B690FFDCA}" dt="2024-02-28T05:15:38.906" v="22"/>
          <ac:grpSpMkLst>
            <pc:docMk/>
            <pc:sldMk cId="3316648247" sldId="258"/>
            <ac:grpSpMk id="21" creationId="{3AFCAD34-1AFC-BC1A-F6B2-C34C63912EAB}"/>
          </ac:grpSpMkLst>
        </pc:grpChg>
        <pc:grpChg chg="add del">
          <ac:chgData name="Sartaj Bhuvaji" userId="S::sbhuvaji@seattleu.edu::fbd9a28f-0bce-47e7-bb22-42d9d1d08e98" providerId="AD" clId="Web-{C844545B-3EDD-4D89-88B7-3C0B690FFDCA}" dt="2024-02-28T05:15:13.577" v="17"/>
          <ac:grpSpMkLst>
            <pc:docMk/>
            <pc:sldMk cId="3316648247" sldId="258"/>
            <ac:grpSpMk id="32" creationId="{CF0FFF1F-79B6-4A13-A464-070CD6F896AF}"/>
          </ac:grpSpMkLst>
        </pc:grpChg>
        <pc:picChg chg="add mod ord">
          <ac:chgData name="Sartaj Bhuvaji" userId="S::sbhuvaji@seattleu.edu::fbd9a28f-0bce-47e7-bb22-42d9d1d08e98" providerId="AD" clId="Web-{C844545B-3EDD-4D89-88B7-3C0B690FFDCA}" dt="2024-02-28T05:15:44.922" v="25" actId="1076"/>
          <ac:picMkLst>
            <pc:docMk/>
            <pc:sldMk cId="3316648247" sldId="258"/>
            <ac:picMk id="3" creationId="{C21A9E0B-7EC7-E5A5-FF1B-4CC91A6EA29D}"/>
          </ac:picMkLst>
        </pc:picChg>
        <pc:cxnChg chg="add del">
          <ac:chgData name="Sartaj Bhuvaji" userId="S::sbhuvaji@seattleu.edu::fbd9a28f-0bce-47e7-bb22-42d9d1d08e98" providerId="AD" clId="Web-{C844545B-3EDD-4D89-88B7-3C0B690FFDCA}" dt="2024-02-28T05:15:13.577" v="17"/>
          <ac:cxnSpMkLst>
            <pc:docMk/>
            <pc:sldMk cId="3316648247" sldId="258"/>
            <ac:cxnSpMk id="37" creationId="{56020367-4FD5-4596-8E10-C5F095CD8DBF}"/>
          </ac:cxnSpMkLst>
        </pc:cxnChg>
      </pc:sldChg>
      <pc:sldChg chg="addSp modSp mod setBg">
        <pc:chgData name="Sartaj Bhuvaji" userId="S::sbhuvaji@seattleu.edu::fbd9a28f-0bce-47e7-bb22-42d9d1d08e98" providerId="AD" clId="Web-{C844545B-3EDD-4D89-88B7-3C0B690FFDCA}" dt="2024-02-28T05:12:13.758" v="1"/>
        <pc:sldMkLst>
          <pc:docMk/>
          <pc:sldMk cId="1437480079" sldId="268"/>
        </pc:sldMkLst>
        <pc:spChg chg="mod">
          <ac:chgData name="Sartaj Bhuvaji" userId="S::sbhuvaji@seattleu.edu::fbd9a28f-0bce-47e7-bb22-42d9d1d08e98" providerId="AD" clId="Web-{C844545B-3EDD-4D89-88B7-3C0B690FFDCA}" dt="2024-02-28T05:12:13.758" v="1"/>
          <ac:spMkLst>
            <pc:docMk/>
            <pc:sldMk cId="1437480079" sldId="268"/>
            <ac:spMk id="2" creationId="{CFA16790-6F39-8060-152C-71A96A9C3262}"/>
          </ac:spMkLst>
        </pc:spChg>
        <pc:spChg chg="add">
          <ac:chgData name="Sartaj Bhuvaji" userId="S::sbhuvaji@seattleu.edu::fbd9a28f-0bce-47e7-bb22-42d9d1d08e98" providerId="AD" clId="Web-{C844545B-3EDD-4D89-88B7-3C0B690FFDCA}" dt="2024-02-28T05:12:13.758" v="1"/>
          <ac:spMkLst>
            <pc:docMk/>
            <pc:sldMk cId="1437480079" sldId="268"/>
            <ac:spMk id="23" creationId="{6D1A2CED-DA9B-4CCF-8215-CFC65FE71603}"/>
          </ac:spMkLst>
        </pc:spChg>
        <pc:spChg chg="add">
          <ac:chgData name="Sartaj Bhuvaji" userId="S::sbhuvaji@seattleu.edu::fbd9a28f-0bce-47e7-bb22-42d9d1d08e98" providerId="AD" clId="Web-{C844545B-3EDD-4D89-88B7-3C0B690FFDCA}" dt="2024-02-28T05:12:13.758" v="1"/>
          <ac:spMkLst>
            <pc:docMk/>
            <pc:sldMk cId="1437480079" sldId="268"/>
            <ac:spMk id="24" creationId="{562DFC44-A40C-4573-9230-B3EDB3EC8EEB}"/>
          </ac:spMkLst>
        </pc:spChg>
        <pc:spChg chg="add">
          <ac:chgData name="Sartaj Bhuvaji" userId="S::sbhuvaji@seattleu.edu::fbd9a28f-0bce-47e7-bb22-42d9d1d08e98" providerId="AD" clId="Web-{C844545B-3EDD-4D89-88B7-3C0B690FFDCA}" dt="2024-02-28T05:12:13.758" v="1"/>
          <ac:spMkLst>
            <pc:docMk/>
            <pc:sldMk cId="1437480079" sldId="268"/>
            <ac:spMk id="25" creationId="{15589D35-CF9F-4DE9-A792-8571A09E9BC9}"/>
          </ac:spMkLst>
        </pc:spChg>
        <pc:graphicFrameChg chg="mod modGraphic">
          <ac:chgData name="Sartaj Bhuvaji" userId="S::sbhuvaji@seattleu.edu::fbd9a28f-0bce-47e7-bb22-42d9d1d08e98" providerId="AD" clId="Web-{C844545B-3EDD-4D89-88B7-3C0B690FFDCA}" dt="2024-02-28T05:12:13.758" v="1"/>
          <ac:graphicFrameMkLst>
            <pc:docMk/>
            <pc:sldMk cId="1437480079" sldId="268"/>
            <ac:graphicFrameMk id="21" creationId="{D9DA9208-17AD-FFF0-91F4-8158F231E7A5}"/>
          </ac:graphicFrameMkLst>
        </pc:graphicFrameChg>
      </pc:sldChg>
      <pc:sldChg chg="addSp delSp modSp mod setBg">
        <pc:chgData name="Sartaj Bhuvaji" userId="S::sbhuvaji@seattleu.edu::fbd9a28f-0bce-47e7-bb22-42d9d1d08e98" providerId="AD" clId="Web-{C844545B-3EDD-4D89-88B7-3C0B690FFDCA}" dt="2024-02-28T05:12:07.477" v="0"/>
        <pc:sldMkLst>
          <pc:docMk/>
          <pc:sldMk cId="480613160" sldId="282"/>
        </pc:sldMkLst>
        <pc:spChg chg="mod">
          <ac:chgData name="Sartaj Bhuvaji" userId="S::sbhuvaji@seattleu.edu::fbd9a28f-0bce-47e7-bb22-42d9d1d08e98" providerId="AD" clId="Web-{C844545B-3EDD-4D89-88B7-3C0B690FFDCA}" dt="2024-02-28T05:12:07.477" v="0"/>
          <ac:spMkLst>
            <pc:docMk/>
            <pc:sldMk cId="480613160" sldId="282"/>
            <ac:spMk id="2" creationId="{5C34B52E-3A16-1495-6F50-4ADDFD79D86F}"/>
          </ac:spMkLst>
        </pc:spChg>
        <pc:spChg chg="del">
          <ac:chgData name="Sartaj Bhuvaji" userId="S::sbhuvaji@seattleu.edu::fbd9a28f-0bce-47e7-bb22-42d9d1d08e98" providerId="AD" clId="Web-{C844545B-3EDD-4D89-88B7-3C0B690FFDCA}" dt="2024-02-28T05:12:07.477" v="0"/>
          <ac:spMkLst>
            <pc:docMk/>
            <pc:sldMk cId="480613160" sldId="282"/>
            <ac:spMk id="13" creationId="{4D065C3E-F3FC-AEEA-8B8B-44A24FD6137E}"/>
          </ac:spMkLst>
        </pc:spChg>
        <pc:spChg chg="add">
          <ac:chgData name="Sartaj Bhuvaji" userId="S::sbhuvaji@seattleu.edu::fbd9a28f-0bce-47e7-bb22-42d9d1d08e98" providerId="AD" clId="Web-{C844545B-3EDD-4D89-88B7-3C0B690FFDCA}" dt="2024-02-28T05:12:07.477" v="0"/>
          <ac:spMkLst>
            <pc:docMk/>
            <pc:sldMk cId="480613160" sldId="282"/>
            <ac:spMk id="19" creationId="{53B021B3-DE93-4AB7-8A18-CF5F1CED88B8}"/>
          </ac:spMkLst>
        </pc:spChg>
        <pc:spChg chg="add">
          <ac:chgData name="Sartaj Bhuvaji" userId="S::sbhuvaji@seattleu.edu::fbd9a28f-0bce-47e7-bb22-42d9d1d08e98" providerId="AD" clId="Web-{C844545B-3EDD-4D89-88B7-3C0B690FFDCA}" dt="2024-02-28T05:12:07.477" v="0"/>
          <ac:spMkLst>
            <pc:docMk/>
            <pc:sldMk cId="480613160" sldId="282"/>
            <ac:spMk id="21" creationId="{52D502E5-F6B4-4D58-B4AE-FC466FF15EE8}"/>
          </ac:spMkLst>
        </pc:spChg>
        <pc:spChg chg="add">
          <ac:chgData name="Sartaj Bhuvaji" userId="S::sbhuvaji@seattleu.edu::fbd9a28f-0bce-47e7-bb22-42d9d1d08e98" providerId="AD" clId="Web-{C844545B-3EDD-4D89-88B7-3C0B690FFDCA}" dt="2024-02-28T05:12:07.477" v="0"/>
          <ac:spMkLst>
            <pc:docMk/>
            <pc:sldMk cId="480613160" sldId="282"/>
            <ac:spMk id="23" creationId="{9DECDBF4-02B6-4BB4-B65B-B8107AD6A9E8}"/>
          </ac:spMkLst>
        </pc:spChg>
        <pc:graphicFrameChg chg="add">
          <ac:chgData name="Sartaj Bhuvaji" userId="S::sbhuvaji@seattleu.edu::fbd9a28f-0bce-47e7-bb22-42d9d1d08e98" providerId="AD" clId="Web-{C844545B-3EDD-4D89-88B7-3C0B690FFDCA}" dt="2024-02-28T05:12:07.477" v="0"/>
          <ac:graphicFrameMkLst>
            <pc:docMk/>
            <pc:sldMk cId="480613160" sldId="282"/>
            <ac:graphicFrameMk id="15" creationId="{F8C7E67B-93FF-6C35-7795-24443CAE2BBD}"/>
          </ac:graphicFrameMkLst>
        </pc:graphicFrameChg>
      </pc:sldChg>
    </pc:docChg>
  </pc:docChgLst>
  <pc:docChgLst>
    <pc:chgData name="Sartaj Bhuvaji" userId="S::sbhuvaji@seattleu.edu::fbd9a28f-0bce-47e7-bb22-42d9d1d08e98" providerId="AD" clId="Web-{CE74F64F-AC2C-43C4-93E6-2699007C6A18}"/>
    <pc:docChg chg="delSld modSld">
      <pc:chgData name="Sartaj Bhuvaji" userId="S::sbhuvaji@seattleu.edu::fbd9a28f-0bce-47e7-bb22-42d9d1d08e98" providerId="AD" clId="Web-{CE74F64F-AC2C-43C4-93E6-2699007C6A18}" dt="2024-03-07T00:23:13.439" v="330"/>
      <pc:docMkLst>
        <pc:docMk/>
      </pc:docMkLst>
      <pc:sldChg chg="modSp">
        <pc:chgData name="Sartaj Bhuvaji" userId="S::sbhuvaji@seattleu.edu::fbd9a28f-0bce-47e7-bb22-42d9d1d08e98" providerId="AD" clId="Web-{CE74F64F-AC2C-43C4-93E6-2699007C6A18}" dt="2024-03-07T00:14:29.263" v="325" actId="14100"/>
        <pc:sldMkLst>
          <pc:docMk/>
          <pc:sldMk cId="1268786723" sldId="256"/>
        </pc:sldMkLst>
        <pc:spChg chg="mod">
          <ac:chgData name="Sartaj Bhuvaji" userId="S::sbhuvaji@seattleu.edu::fbd9a28f-0bce-47e7-bb22-42d9d1d08e98" providerId="AD" clId="Web-{CE74F64F-AC2C-43C4-93E6-2699007C6A18}" dt="2024-03-07T00:14:29.263" v="325" actId="14100"/>
          <ac:spMkLst>
            <pc:docMk/>
            <pc:sldMk cId="1268786723" sldId="256"/>
            <ac:spMk id="2" creationId="{9978F1A9-9821-F6A9-1A8C-DAAB9471D632}"/>
          </ac:spMkLst>
        </pc:spChg>
        <pc:spChg chg="mod">
          <ac:chgData name="Sartaj Bhuvaji" userId="S::sbhuvaji@seattleu.edu::fbd9a28f-0bce-47e7-bb22-42d9d1d08e98" providerId="AD" clId="Web-{CE74F64F-AC2C-43C4-93E6-2699007C6A18}" dt="2024-03-06T23:44:36.228" v="3" actId="20577"/>
          <ac:spMkLst>
            <pc:docMk/>
            <pc:sldMk cId="1268786723" sldId="256"/>
            <ac:spMk id="3" creationId="{0FA979F9-A437-DF4B-5A97-C0956CA0F81C}"/>
          </ac:spMkLst>
        </pc:spChg>
      </pc:sldChg>
      <pc:sldChg chg="addSp delSp modSp">
        <pc:chgData name="Sartaj Bhuvaji" userId="S::sbhuvaji@seattleu.edu::fbd9a28f-0bce-47e7-bb22-42d9d1d08e98" providerId="AD" clId="Web-{CE74F64F-AC2C-43C4-93E6-2699007C6A18}" dt="2024-03-06T23:59:33.308" v="231" actId="1076"/>
        <pc:sldMkLst>
          <pc:docMk/>
          <pc:sldMk cId="626136402" sldId="262"/>
        </pc:sldMkLst>
        <pc:spChg chg="add del">
          <ac:chgData name="Sartaj Bhuvaji" userId="S::sbhuvaji@seattleu.edu::fbd9a28f-0bce-47e7-bb22-42d9d1d08e98" providerId="AD" clId="Web-{CE74F64F-AC2C-43C4-93E6-2699007C6A18}" dt="2024-03-06T23:50:57.289" v="115"/>
          <ac:spMkLst>
            <pc:docMk/>
            <pc:sldMk cId="626136402" sldId="262"/>
            <ac:spMk id="3" creationId="{2A69321F-6AF2-3966-B357-4A14B382BB82}"/>
          </ac:spMkLst>
        </pc:spChg>
        <pc:spChg chg="add del">
          <ac:chgData name="Sartaj Bhuvaji" userId="S::sbhuvaji@seattleu.edu::fbd9a28f-0bce-47e7-bb22-42d9d1d08e98" providerId="AD" clId="Web-{CE74F64F-AC2C-43C4-93E6-2699007C6A18}" dt="2024-03-06T23:50:57.289" v="113"/>
          <ac:spMkLst>
            <pc:docMk/>
            <pc:sldMk cId="626136402" sldId="262"/>
            <ac:spMk id="4" creationId="{BA7E7D89-0F9E-71B5-3F88-270C4237BF7F}"/>
          </ac:spMkLst>
        </pc:spChg>
        <pc:spChg chg="add del mod">
          <ac:chgData name="Sartaj Bhuvaji" userId="S::sbhuvaji@seattleu.edu::fbd9a28f-0bce-47e7-bb22-42d9d1d08e98" providerId="AD" clId="Web-{CE74F64F-AC2C-43C4-93E6-2699007C6A18}" dt="2024-03-06T23:50:57.289" v="113"/>
          <ac:spMkLst>
            <pc:docMk/>
            <pc:sldMk cId="626136402" sldId="262"/>
            <ac:spMk id="6" creationId="{3340AF5A-B7C8-3D3F-C9B4-4C5CD17D1822}"/>
          </ac:spMkLst>
        </pc:spChg>
        <pc:spChg chg="add del mod">
          <ac:chgData name="Sartaj Bhuvaji" userId="S::sbhuvaji@seattleu.edu::fbd9a28f-0bce-47e7-bb22-42d9d1d08e98" providerId="AD" clId="Web-{CE74F64F-AC2C-43C4-93E6-2699007C6A18}" dt="2024-03-06T23:52:21.167" v="153"/>
          <ac:spMkLst>
            <pc:docMk/>
            <pc:sldMk cId="626136402" sldId="262"/>
            <ac:spMk id="7" creationId="{E6FB18DB-3B51-4398-4A20-A752EC4B2AA7}"/>
          </ac:spMkLst>
        </pc:spChg>
        <pc:spChg chg="add del mod">
          <ac:chgData name="Sartaj Bhuvaji" userId="S::sbhuvaji@seattleu.edu::fbd9a28f-0bce-47e7-bb22-42d9d1d08e98" providerId="AD" clId="Web-{CE74F64F-AC2C-43C4-93E6-2699007C6A18}" dt="2024-03-06T23:52:23.152" v="154"/>
          <ac:spMkLst>
            <pc:docMk/>
            <pc:sldMk cId="626136402" sldId="262"/>
            <ac:spMk id="8" creationId="{FB92BB7D-06BD-3F57-3179-93CB813A6B38}"/>
          </ac:spMkLst>
        </pc:spChg>
        <pc:spChg chg="add del mod">
          <ac:chgData name="Sartaj Bhuvaji" userId="S::sbhuvaji@seattleu.edu::fbd9a28f-0bce-47e7-bb22-42d9d1d08e98" providerId="AD" clId="Web-{CE74F64F-AC2C-43C4-93E6-2699007C6A18}" dt="2024-03-06T23:53:52.514" v="161"/>
          <ac:spMkLst>
            <pc:docMk/>
            <pc:sldMk cId="626136402" sldId="262"/>
            <ac:spMk id="9" creationId="{4ECBACB8-EDA8-35EB-7E4B-3AC9115A476D}"/>
          </ac:spMkLst>
        </pc:spChg>
        <pc:spChg chg="add mod">
          <ac:chgData name="Sartaj Bhuvaji" userId="S::sbhuvaji@seattleu.edu::fbd9a28f-0bce-47e7-bb22-42d9d1d08e98" providerId="AD" clId="Web-{CE74F64F-AC2C-43C4-93E6-2699007C6A18}" dt="2024-03-06T23:59:33.308" v="231" actId="1076"/>
          <ac:spMkLst>
            <pc:docMk/>
            <pc:sldMk cId="626136402" sldId="262"/>
            <ac:spMk id="10" creationId="{A5238832-82C7-DD14-1329-15A4F993EC13}"/>
          </ac:spMkLst>
        </pc:spChg>
        <pc:spChg chg="add del">
          <ac:chgData name="Sartaj Bhuvaji" userId="S::sbhuvaji@seattleu.edu::fbd9a28f-0bce-47e7-bb22-42d9d1d08e98" providerId="AD" clId="Web-{CE74F64F-AC2C-43C4-93E6-2699007C6A18}" dt="2024-03-06T23:50:57.289" v="109"/>
          <ac:spMkLst>
            <pc:docMk/>
            <pc:sldMk cId="626136402" sldId="262"/>
            <ac:spMk id="2055" creationId="{D1942232-83D0-49E2-AF9B-1F97E3C1EF8E}"/>
          </ac:spMkLst>
        </pc:spChg>
        <pc:spChg chg="add del">
          <ac:chgData name="Sartaj Bhuvaji" userId="S::sbhuvaji@seattleu.edu::fbd9a28f-0bce-47e7-bb22-42d9d1d08e98" providerId="AD" clId="Web-{CE74F64F-AC2C-43C4-93E6-2699007C6A18}" dt="2024-03-06T23:50:57.289" v="110"/>
          <ac:spMkLst>
            <pc:docMk/>
            <pc:sldMk cId="626136402" sldId="262"/>
            <ac:spMk id="2057" creationId="{E9E70D72-6E23-4015-A4A6-85C120C19167}"/>
          </ac:spMkLst>
        </pc:spChg>
        <pc:grpChg chg="add del">
          <ac:chgData name="Sartaj Bhuvaji" userId="S::sbhuvaji@seattleu.edu::fbd9a28f-0bce-47e7-bb22-42d9d1d08e98" providerId="AD" clId="Web-{CE74F64F-AC2C-43C4-93E6-2699007C6A18}" dt="2024-03-06T23:50:57.289" v="114"/>
          <ac:grpSpMkLst>
            <pc:docMk/>
            <pc:sldMk cId="626136402" sldId="262"/>
            <ac:grpSpMk id="2052" creationId="{C78D9229-E61D-4FEE-8321-2F8B64A8CADF}"/>
          </ac:grpSpMkLst>
        </pc:grpChg>
        <pc:grpChg chg="add del">
          <ac:chgData name="Sartaj Bhuvaji" userId="S::sbhuvaji@seattleu.edu::fbd9a28f-0bce-47e7-bb22-42d9d1d08e98" providerId="AD" clId="Web-{CE74F64F-AC2C-43C4-93E6-2699007C6A18}" dt="2024-03-06T23:50:57.289" v="111"/>
          <ac:grpSpMkLst>
            <pc:docMk/>
            <pc:sldMk cId="626136402" sldId="262"/>
            <ac:grpSpMk id="2059" creationId="{C28A977F-B603-4D81-B0FC-C8DE048A7931}"/>
          </ac:grpSpMkLst>
        </pc:grpChg>
        <pc:graphicFrameChg chg="add del mod modGraphic">
          <ac:chgData name="Sartaj Bhuvaji" userId="S::sbhuvaji@seattleu.edu::fbd9a28f-0bce-47e7-bb22-42d9d1d08e98" providerId="AD" clId="Web-{CE74F64F-AC2C-43C4-93E6-2699007C6A18}" dt="2024-03-06T23:51:00.211" v="117"/>
          <ac:graphicFrameMkLst>
            <pc:docMk/>
            <pc:sldMk cId="626136402" sldId="262"/>
            <ac:graphicFrameMk id="2" creationId="{8045E027-8149-D734-4695-ACB3B83121E2}"/>
          </ac:graphicFrameMkLst>
        </pc:graphicFrameChg>
        <pc:picChg chg="add del mod">
          <ac:chgData name="Sartaj Bhuvaji" userId="S::sbhuvaji@seattleu.edu::fbd9a28f-0bce-47e7-bb22-42d9d1d08e98" providerId="AD" clId="Web-{CE74F64F-AC2C-43C4-93E6-2699007C6A18}" dt="2024-03-06T23:58:14.352" v="164" actId="14100"/>
          <ac:picMkLst>
            <pc:docMk/>
            <pc:sldMk cId="626136402" sldId="262"/>
            <ac:picMk id="2050" creationId="{8CFF6C46-E722-E7D3-73B6-8239D3806F9B}"/>
          </ac:picMkLst>
        </pc:picChg>
      </pc:sldChg>
      <pc:sldChg chg="del">
        <pc:chgData name="Sartaj Bhuvaji" userId="S::sbhuvaji@seattleu.edu::fbd9a28f-0bce-47e7-bb22-42d9d1d08e98" providerId="AD" clId="Web-{CE74F64F-AC2C-43C4-93E6-2699007C6A18}" dt="2024-03-07T00:20:56.262" v="328"/>
        <pc:sldMkLst>
          <pc:docMk/>
          <pc:sldMk cId="3072897118" sldId="277"/>
        </pc:sldMkLst>
      </pc:sldChg>
      <pc:sldChg chg="addSp delSp modSp mod setBg setClrOvrMap">
        <pc:chgData name="Sartaj Bhuvaji" userId="S::sbhuvaji@seattleu.edu::fbd9a28f-0bce-47e7-bb22-42d9d1d08e98" providerId="AD" clId="Web-{CE74F64F-AC2C-43C4-93E6-2699007C6A18}" dt="2024-03-07T00:23:13.439" v="330"/>
        <pc:sldMkLst>
          <pc:docMk/>
          <pc:sldMk cId="804653169" sldId="278"/>
        </pc:sldMkLst>
        <pc:spChg chg="mod">
          <ac:chgData name="Sartaj Bhuvaji" userId="S::sbhuvaji@seattleu.edu::fbd9a28f-0bce-47e7-bb22-42d9d1d08e98" providerId="AD" clId="Web-{CE74F64F-AC2C-43C4-93E6-2699007C6A18}" dt="2024-03-07T00:23:13.439" v="330"/>
          <ac:spMkLst>
            <pc:docMk/>
            <pc:sldMk cId="804653169" sldId="278"/>
            <ac:spMk id="2" creationId="{7BD9B2D6-AE9F-D52E-14E8-8907C40C8650}"/>
          </ac:spMkLst>
        </pc:spChg>
        <pc:spChg chg="mod">
          <ac:chgData name="Sartaj Bhuvaji" userId="S::sbhuvaji@seattleu.edu::fbd9a28f-0bce-47e7-bb22-42d9d1d08e98" providerId="AD" clId="Web-{CE74F64F-AC2C-43C4-93E6-2699007C6A18}" dt="2024-03-07T00:23:13.439" v="330"/>
          <ac:spMkLst>
            <pc:docMk/>
            <pc:sldMk cId="804653169" sldId="278"/>
            <ac:spMk id="4" creationId="{990241CB-C876-E18B-16EB-3F5CCAE17BC2}"/>
          </ac:spMkLst>
        </pc:spChg>
        <pc:spChg chg="del">
          <ac:chgData name="Sartaj Bhuvaji" userId="S::sbhuvaji@seattleu.edu::fbd9a28f-0bce-47e7-bb22-42d9d1d08e98" providerId="AD" clId="Web-{CE74F64F-AC2C-43C4-93E6-2699007C6A18}" dt="2024-03-07T00:23:13.439" v="330"/>
          <ac:spMkLst>
            <pc:docMk/>
            <pc:sldMk cId="804653169" sldId="278"/>
            <ac:spMk id="70" creationId="{66B332A4-D438-4773-A77F-5ED49A448D9D}"/>
          </ac:spMkLst>
        </pc:spChg>
        <pc:spChg chg="del">
          <ac:chgData name="Sartaj Bhuvaji" userId="S::sbhuvaji@seattleu.edu::fbd9a28f-0bce-47e7-bb22-42d9d1d08e98" providerId="AD" clId="Web-{CE74F64F-AC2C-43C4-93E6-2699007C6A18}" dt="2024-03-07T00:23:13.439" v="330"/>
          <ac:spMkLst>
            <pc:docMk/>
            <pc:sldMk cId="804653169" sldId="278"/>
            <ac:spMk id="71" creationId="{DF9AD32D-FF05-44F4-BD4D-9CEE89B71EB9}"/>
          </ac:spMkLst>
        </pc:spChg>
        <pc:spChg chg="add">
          <ac:chgData name="Sartaj Bhuvaji" userId="S::sbhuvaji@seattleu.edu::fbd9a28f-0bce-47e7-bb22-42d9d1d08e98" providerId="AD" clId="Web-{CE74F64F-AC2C-43C4-93E6-2699007C6A18}" dt="2024-03-07T00:23:13.439" v="330"/>
          <ac:spMkLst>
            <pc:docMk/>
            <pc:sldMk cId="804653169" sldId="278"/>
            <ac:spMk id="76" creationId="{A8DB9CD9-59B1-4D73-BC4C-98796A48EF9B}"/>
          </ac:spMkLst>
        </pc:spChg>
        <pc:spChg chg="add">
          <ac:chgData name="Sartaj Bhuvaji" userId="S::sbhuvaji@seattleu.edu::fbd9a28f-0bce-47e7-bb22-42d9d1d08e98" providerId="AD" clId="Web-{CE74F64F-AC2C-43C4-93E6-2699007C6A18}" dt="2024-03-07T00:23:13.439" v="330"/>
          <ac:spMkLst>
            <pc:docMk/>
            <pc:sldMk cId="804653169" sldId="278"/>
            <ac:spMk id="78" creationId="{8874A6A9-41FF-4E33-AFA8-F9F81436A59E}"/>
          </ac:spMkLst>
        </pc:spChg>
        <pc:grpChg chg="add">
          <ac:chgData name="Sartaj Bhuvaji" userId="S::sbhuvaji@seattleu.edu::fbd9a28f-0bce-47e7-bb22-42d9d1d08e98" providerId="AD" clId="Web-{CE74F64F-AC2C-43C4-93E6-2699007C6A18}" dt="2024-03-07T00:23:13.439" v="330"/>
          <ac:grpSpMkLst>
            <pc:docMk/>
            <pc:sldMk cId="804653169" sldId="278"/>
            <ac:grpSpMk id="80" creationId="{721D730E-1F97-4071-B143-B05E6D2599BC}"/>
          </ac:grpSpMkLst>
        </pc:grpChg>
      </pc:sldChg>
      <pc:sldChg chg="modSp">
        <pc:chgData name="Sartaj Bhuvaji" userId="S::sbhuvaji@seattleu.edu::fbd9a28f-0bce-47e7-bb22-42d9d1d08e98" providerId="AD" clId="Web-{CE74F64F-AC2C-43C4-93E6-2699007C6A18}" dt="2024-03-07T00:22:36.343" v="329" actId="14100"/>
        <pc:sldMkLst>
          <pc:docMk/>
          <pc:sldMk cId="258933534" sldId="281"/>
        </pc:sldMkLst>
        <pc:graphicFrameChg chg="mod">
          <ac:chgData name="Sartaj Bhuvaji" userId="S::sbhuvaji@seattleu.edu::fbd9a28f-0bce-47e7-bb22-42d9d1d08e98" providerId="AD" clId="Web-{CE74F64F-AC2C-43C4-93E6-2699007C6A18}" dt="2024-03-07T00:22:36.343" v="329" actId="14100"/>
          <ac:graphicFrameMkLst>
            <pc:docMk/>
            <pc:sldMk cId="258933534" sldId="281"/>
            <ac:graphicFrameMk id="21" creationId="{D08AA277-88C5-7B29-B487-196E9409D5AF}"/>
          </ac:graphicFrameMkLst>
        </pc:graphicFrameChg>
      </pc:sldChg>
      <pc:sldChg chg="modSp">
        <pc:chgData name="Sartaj Bhuvaji" userId="S::sbhuvaji@seattleu.edu::fbd9a28f-0bce-47e7-bb22-42d9d1d08e98" providerId="AD" clId="Web-{CE74F64F-AC2C-43C4-93E6-2699007C6A18}" dt="2024-03-07T00:10:58.708" v="321" actId="20577"/>
        <pc:sldMkLst>
          <pc:docMk/>
          <pc:sldMk cId="4010405960" sldId="286"/>
        </pc:sldMkLst>
        <pc:spChg chg="mod">
          <ac:chgData name="Sartaj Bhuvaji" userId="S::sbhuvaji@seattleu.edu::fbd9a28f-0bce-47e7-bb22-42d9d1d08e98" providerId="AD" clId="Web-{CE74F64F-AC2C-43C4-93E6-2699007C6A18}" dt="2024-03-07T00:10:58.708" v="321" actId="20577"/>
          <ac:spMkLst>
            <pc:docMk/>
            <pc:sldMk cId="4010405960" sldId="286"/>
            <ac:spMk id="3" creationId="{D3673BD9-CB85-0DAF-7618-E3DB183E1583}"/>
          </ac:spMkLst>
        </pc:spChg>
      </pc:sldChg>
      <pc:sldChg chg="modSp">
        <pc:chgData name="Sartaj Bhuvaji" userId="S::sbhuvaji@seattleu.edu::fbd9a28f-0bce-47e7-bb22-42d9d1d08e98" providerId="AD" clId="Web-{CE74F64F-AC2C-43C4-93E6-2699007C6A18}" dt="2024-03-07T00:16:00.204" v="327" actId="1076"/>
        <pc:sldMkLst>
          <pc:docMk/>
          <pc:sldMk cId="643378080" sldId="289"/>
        </pc:sldMkLst>
        <pc:picChg chg="mod">
          <ac:chgData name="Sartaj Bhuvaji" userId="S::sbhuvaji@seattleu.edu::fbd9a28f-0bce-47e7-bb22-42d9d1d08e98" providerId="AD" clId="Web-{CE74F64F-AC2C-43C4-93E6-2699007C6A18}" dt="2024-03-07T00:16:00.204" v="327" actId="1076"/>
          <ac:picMkLst>
            <pc:docMk/>
            <pc:sldMk cId="643378080" sldId="289"/>
            <ac:picMk id="5" creationId="{9518548E-C436-B060-5D86-DE9F18FE3415}"/>
          </ac:picMkLst>
        </pc:picChg>
      </pc:sldChg>
    </pc:docChg>
  </pc:docChgLst>
  <pc:docChgLst>
    <pc:chgData name="Sartaj Bhuvaji" userId="S::sbhuvaji@seattleu.edu::fbd9a28f-0bce-47e7-bb22-42d9d1d08e98" providerId="AD" clId="Web-{E08B6717-ABB2-4281-9801-2E1904D4D07F}"/>
    <pc:docChg chg="modSld">
      <pc:chgData name="Sartaj Bhuvaji" userId="S::sbhuvaji@seattleu.edu::fbd9a28f-0bce-47e7-bb22-42d9d1d08e98" providerId="AD" clId="Web-{E08B6717-ABB2-4281-9801-2E1904D4D07F}" dt="2024-03-18T00:28:36.588" v="1" actId="1076"/>
      <pc:docMkLst>
        <pc:docMk/>
      </pc:docMkLst>
      <pc:sldChg chg="modSp">
        <pc:chgData name="Sartaj Bhuvaji" userId="S::sbhuvaji@seattleu.edu::fbd9a28f-0bce-47e7-bb22-42d9d1d08e98" providerId="AD" clId="Web-{E08B6717-ABB2-4281-9801-2E1904D4D07F}" dt="2024-03-18T00:28:36.588" v="1" actId="1076"/>
        <pc:sldMkLst>
          <pc:docMk/>
          <pc:sldMk cId="3474425375" sldId="291"/>
        </pc:sldMkLst>
        <pc:picChg chg="mod">
          <ac:chgData name="Sartaj Bhuvaji" userId="S::sbhuvaji@seattleu.edu::fbd9a28f-0bce-47e7-bb22-42d9d1d08e98" providerId="AD" clId="Web-{E08B6717-ABB2-4281-9801-2E1904D4D07F}" dt="2024-03-18T00:28:36.588" v="1" actId="1076"/>
          <ac:picMkLst>
            <pc:docMk/>
            <pc:sldMk cId="3474425375" sldId="291"/>
            <ac:picMk id="9" creationId="{8096A5E7-1E0C-D417-18B8-F3CED2353BE5}"/>
          </ac:picMkLst>
        </pc:picChg>
      </pc:sldChg>
    </pc:docChg>
  </pc:docChgLst>
  <pc:docChgLst>
    <pc:chgData name="Madhuroopa Irukulla" userId="08ad6f6a-bf7f-4353-8a8b-1b89066b7134" providerId="ADAL" clId="{F9D62EE5-2C27-E540-A914-876168C73E28}"/>
    <pc:docChg chg="modSld">
      <pc:chgData name="Madhuroopa Irukulla" userId="08ad6f6a-bf7f-4353-8a8b-1b89066b7134" providerId="ADAL" clId="{F9D62EE5-2C27-E540-A914-876168C73E28}" dt="2024-03-11T15:56:25.043" v="169" actId="20577"/>
      <pc:docMkLst>
        <pc:docMk/>
      </pc:docMkLst>
      <pc:sldChg chg="modNotesTx">
        <pc:chgData name="Madhuroopa Irukulla" userId="08ad6f6a-bf7f-4353-8a8b-1b89066b7134" providerId="ADAL" clId="{F9D62EE5-2C27-E540-A914-876168C73E28}" dt="2024-03-11T15:56:25.043" v="169" actId="20577"/>
        <pc:sldMkLst>
          <pc:docMk/>
          <pc:sldMk cId="2286138337" sldId="287"/>
        </pc:sldMkLst>
      </pc:sldChg>
    </pc:docChg>
  </pc:docChgLst>
  <pc:docChgLst>
    <pc:chgData name="Prachitee Chouhan" userId="fd29b6c1-575f-420b-ad8d-e96d4b3038bb" providerId="ADAL" clId="{E4123377-8C8D-1343-AC9D-697AD8BA6624}"/>
    <pc:docChg chg="custSel modSld">
      <pc:chgData name="Prachitee Chouhan" userId="fd29b6c1-575f-420b-ad8d-e96d4b3038bb" providerId="ADAL" clId="{E4123377-8C8D-1343-AC9D-697AD8BA6624}" dt="2024-03-10T22:47:09.579" v="292"/>
      <pc:docMkLst>
        <pc:docMk/>
      </pc:docMkLst>
      <pc:sldChg chg="modSp">
        <pc:chgData name="Prachitee Chouhan" userId="fd29b6c1-575f-420b-ad8d-e96d4b3038bb" providerId="ADAL" clId="{E4123377-8C8D-1343-AC9D-697AD8BA6624}" dt="2024-03-07T00:37:05.061" v="288" actId="20577"/>
        <pc:sldMkLst>
          <pc:docMk/>
          <pc:sldMk cId="1268786723" sldId="256"/>
        </pc:sldMkLst>
        <pc:spChg chg="mod">
          <ac:chgData name="Prachitee Chouhan" userId="fd29b6c1-575f-420b-ad8d-e96d4b3038bb" providerId="ADAL" clId="{E4123377-8C8D-1343-AC9D-697AD8BA6624}" dt="2024-03-07T00:37:05.061" v="288" actId="20577"/>
          <ac:spMkLst>
            <pc:docMk/>
            <pc:sldMk cId="1268786723" sldId="256"/>
            <ac:spMk id="2" creationId="{9978F1A9-9821-F6A9-1A8C-DAAB9471D632}"/>
          </ac:spMkLst>
        </pc:spChg>
      </pc:sldChg>
      <pc:sldChg chg="addSp delSp modSp mod">
        <pc:chgData name="Prachitee Chouhan" userId="fd29b6c1-575f-420b-ad8d-e96d4b3038bb" providerId="ADAL" clId="{E4123377-8C8D-1343-AC9D-697AD8BA6624}" dt="2024-03-07T00:36:43.012" v="286" actId="1076"/>
        <pc:sldMkLst>
          <pc:docMk/>
          <pc:sldMk cId="3316648247" sldId="258"/>
        </pc:sldMkLst>
        <pc:spChg chg="mod">
          <ac:chgData name="Prachitee Chouhan" userId="fd29b6c1-575f-420b-ad8d-e96d4b3038bb" providerId="ADAL" clId="{E4123377-8C8D-1343-AC9D-697AD8BA6624}" dt="2024-03-07T00:36:43.012" v="286" actId="1076"/>
          <ac:spMkLst>
            <pc:docMk/>
            <pc:sldMk cId="3316648247" sldId="258"/>
            <ac:spMk id="2" creationId="{5C34B52E-3A16-1495-6F50-4ADDFD79D86F}"/>
          </ac:spMkLst>
        </pc:spChg>
        <pc:spChg chg="add del mod">
          <ac:chgData name="Prachitee Chouhan" userId="fd29b6c1-575f-420b-ad8d-e96d4b3038bb" providerId="ADAL" clId="{E4123377-8C8D-1343-AC9D-697AD8BA6624}" dt="2024-03-07T00:36:35.415" v="285"/>
          <ac:spMkLst>
            <pc:docMk/>
            <pc:sldMk cId="3316648247" sldId="258"/>
            <ac:spMk id="3" creationId="{9356ABE2-4C16-124C-D467-00A55B1EE9C7}"/>
          </ac:spMkLst>
        </pc:spChg>
        <pc:spChg chg="mod">
          <ac:chgData name="Prachitee Chouhan" userId="fd29b6c1-575f-420b-ad8d-e96d4b3038bb" providerId="ADAL" clId="{E4123377-8C8D-1343-AC9D-697AD8BA6624}" dt="2024-03-07T00:35:22.918" v="269" actId="26606"/>
          <ac:spMkLst>
            <pc:docMk/>
            <pc:sldMk cId="3316648247" sldId="258"/>
            <ac:spMk id="4" creationId="{53F8B33F-021D-63ED-FF02-7BCDD9268E43}"/>
          </ac:spMkLst>
        </pc:spChg>
        <pc:spChg chg="del">
          <ac:chgData name="Prachitee Chouhan" userId="fd29b6c1-575f-420b-ad8d-e96d4b3038bb" providerId="ADAL" clId="{E4123377-8C8D-1343-AC9D-697AD8BA6624}" dt="2024-03-07T00:35:22.918" v="269" actId="26606"/>
          <ac:spMkLst>
            <pc:docMk/>
            <pc:sldMk cId="3316648247" sldId="258"/>
            <ac:spMk id="147" creationId="{6753252F-4873-4F63-801D-CC719279A7D5}"/>
          </ac:spMkLst>
        </pc:spChg>
        <pc:spChg chg="del">
          <ac:chgData name="Prachitee Chouhan" userId="fd29b6c1-575f-420b-ad8d-e96d4b3038bb" providerId="ADAL" clId="{E4123377-8C8D-1343-AC9D-697AD8BA6624}" dt="2024-03-07T00:35:22.918" v="269" actId="26606"/>
          <ac:spMkLst>
            <pc:docMk/>
            <pc:sldMk cId="3316648247" sldId="258"/>
            <ac:spMk id="149" creationId="{047C8CCB-F95D-4249-92DD-651249D3535A}"/>
          </ac:spMkLst>
        </pc:spChg>
        <pc:spChg chg="add del">
          <ac:chgData name="Prachitee Chouhan" userId="fd29b6c1-575f-420b-ad8d-e96d4b3038bb" providerId="ADAL" clId="{E4123377-8C8D-1343-AC9D-697AD8BA6624}" dt="2024-03-07T00:36:05.425" v="277" actId="26606"/>
          <ac:spMkLst>
            <pc:docMk/>
            <pc:sldMk cId="3316648247" sldId="258"/>
            <ac:spMk id="154" creationId="{BEBFA723-5A7B-472D-ABD7-1526B8D3A38B}"/>
          </ac:spMkLst>
        </pc:spChg>
        <pc:spChg chg="add del">
          <ac:chgData name="Prachitee Chouhan" userId="fd29b6c1-575f-420b-ad8d-e96d4b3038bb" providerId="ADAL" clId="{E4123377-8C8D-1343-AC9D-697AD8BA6624}" dt="2024-03-07T00:36:05.425" v="277" actId="26606"/>
          <ac:spMkLst>
            <pc:docMk/>
            <pc:sldMk cId="3316648247" sldId="258"/>
            <ac:spMk id="156" creationId="{A6B27065-399A-4CF7-BF70-CF79B9848FC1}"/>
          </ac:spMkLst>
        </pc:spChg>
        <pc:spChg chg="add">
          <ac:chgData name="Prachitee Chouhan" userId="fd29b6c1-575f-420b-ad8d-e96d4b3038bb" providerId="ADAL" clId="{E4123377-8C8D-1343-AC9D-697AD8BA6624}" dt="2024-03-07T00:36:05.425" v="277" actId="26606"/>
          <ac:spMkLst>
            <pc:docMk/>
            <pc:sldMk cId="3316648247" sldId="258"/>
            <ac:spMk id="166" creationId="{23D09407-53BC-485E-B4CE-BC5E4FC4B25B}"/>
          </ac:spMkLst>
        </pc:spChg>
        <pc:spChg chg="add">
          <ac:chgData name="Prachitee Chouhan" userId="fd29b6c1-575f-420b-ad8d-e96d4b3038bb" providerId="ADAL" clId="{E4123377-8C8D-1343-AC9D-697AD8BA6624}" dt="2024-03-07T00:36:05.425" v="277" actId="26606"/>
          <ac:spMkLst>
            <pc:docMk/>
            <pc:sldMk cId="3316648247" sldId="258"/>
            <ac:spMk id="168" creationId="{921DB988-49FC-4608-B0A2-E2F3A4019041}"/>
          </ac:spMkLst>
        </pc:spChg>
        <pc:grpChg chg="add del">
          <ac:chgData name="Prachitee Chouhan" userId="fd29b6c1-575f-420b-ad8d-e96d4b3038bb" providerId="ADAL" clId="{E4123377-8C8D-1343-AC9D-697AD8BA6624}" dt="2024-03-07T00:36:05.425" v="277" actId="26606"/>
          <ac:grpSpMkLst>
            <pc:docMk/>
            <pc:sldMk cId="3316648247" sldId="258"/>
            <ac:grpSpMk id="158" creationId="{CF22986C-DDF7-4109-9D6A-006800D6B041}"/>
          </ac:grpSpMkLst>
        </pc:grpChg>
        <pc:grpChg chg="add">
          <ac:chgData name="Prachitee Chouhan" userId="fd29b6c1-575f-420b-ad8d-e96d4b3038bb" providerId="ADAL" clId="{E4123377-8C8D-1343-AC9D-697AD8BA6624}" dt="2024-03-07T00:36:05.425" v="277" actId="26606"/>
          <ac:grpSpMkLst>
            <pc:docMk/>
            <pc:sldMk cId="3316648247" sldId="258"/>
            <ac:grpSpMk id="170" creationId="{E9B930FD-8671-4C4C-ADCF-73AC1D0CD417}"/>
          </ac:grpSpMkLst>
        </pc:grpChg>
        <pc:grpChg chg="add">
          <ac:chgData name="Prachitee Chouhan" userId="fd29b6c1-575f-420b-ad8d-e96d4b3038bb" providerId="ADAL" clId="{E4123377-8C8D-1343-AC9D-697AD8BA6624}" dt="2024-03-07T00:36:05.425" v="277" actId="26606"/>
          <ac:grpSpMkLst>
            <pc:docMk/>
            <pc:sldMk cId="3316648247" sldId="258"/>
            <ac:grpSpMk id="176" creationId="{383C2651-AE0C-4AE4-8725-E2F9414FE219}"/>
          </ac:grpSpMkLst>
        </pc:grpChg>
        <pc:picChg chg="mod">
          <ac:chgData name="Prachitee Chouhan" userId="fd29b6c1-575f-420b-ad8d-e96d4b3038bb" providerId="ADAL" clId="{E4123377-8C8D-1343-AC9D-697AD8BA6624}" dt="2024-03-07T00:36:21.893" v="281" actId="1076"/>
          <ac:picMkLst>
            <pc:docMk/>
            <pc:sldMk cId="3316648247" sldId="258"/>
            <ac:picMk id="17" creationId="{C1FB1B58-BEF0-7040-9E5A-104329AB53CF}"/>
          </ac:picMkLst>
        </pc:picChg>
      </pc:sldChg>
      <pc:sldChg chg="modSp modNotesTx">
        <pc:chgData name="Prachitee Chouhan" userId="fd29b6c1-575f-420b-ad8d-e96d4b3038bb" providerId="ADAL" clId="{E4123377-8C8D-1343-AC9D-697AD8BA6624}" dt="2024-03-10T22:47:09.579" v="292"/>
        <pc:sldMkLst>
          <pc:docMk/>
          <pc:sldMk cId="480613160" sldId="282"/>
        </pc:sldMkLst>
        <pc:graphicFrameChg chg="mod">
          <ac:chgData name="Prachitee Chouhan" userId="fd29b6c1-575f-420b-ad8d-e96d4b3038bb" providerId="ADAL" clId="{E4123377-8C8D-1343-AC9D-697AD8BA6624}" dt="2024-03-10T22:47:09.579" v="292"/>
          <ac:graphicFrameMkLst>
            <pc:docMk/>
            <pc:sldMk cId="480613160" sldId="282"/>
            <ac:graphicFrameMk id="15" creationId="{F8C7E67B-93FF-6C35-7795-24443CAE2BBD}"/>
          </ac:graphicFrameMkLst>
        </pc:graphicFrameChg>
      </pc:sldChg>
      <pc:sldChg chg="modSp mod">
        <pc:chgData name="Prachitee Chouhan" userId="fd29b6c1-575f-420b-ad8d-e96d4b3038bb" providerId="ADAL" clId="{E4123377-8C8D-1343-AC9D-697AD8BA6624}" dt="2024-03-06T20:58:05.840" v="191" actId="20577"/>
        <pc:sldMkLst>
          <pc:docMk/>
          <pc:sldMk cId="4042694854" sldId="285"/>
        </pc:sldMkLst>
        <pc:spChg chg="mod">
          <ac:chgData name="Prachitee Chouhan" userId="fd29b6c1-575f-420b-ad8d-e96d4b3038bb" providerId="ADAL" clId="{E4123377-8C8D-1343-AC9D-697AD8BA6624}" dt="2024-03-06T20:58:05.840" v="191" actId="20577"/>
          <ac:spMkLst>
            <pc:docMk/>
            <pc:sldMk cId="4042694854" sldId="285"/>
            <ac:spMk id="4" creationId="{EBDDCF70-5116-BEE5-0E90-83D04868BFDC}"/>
          </ac:spMkLst>
        </pc:spChg>
      </pc:sldChg>
      <pc:sldChg chg="modSp mod modNotesTx">
        <pc:chgData name="Prachitee Chouhan" userId="fd29b6c1-575f-420b-ad8d-e96d4b3038bb" providerId="ADAL" clId="{E4123377-8C8D-1343-AC9D-697AD8BA6624}" dt="2024-03-06T23:37:56.066" v="268" actId="20577"/>
        <pc:sldMkLst>
          <pc:docMk/>
          <pc:sldMk cId="3021791667" sldId="288"/>
        </pc:sldMkLst>
        <pc:spChg chg="mod">
          <ac:chgData name="Prachitee Chouhan" userId="fd29b6c1-575f-420b-ad8d-e96d4b3038bb" providerId="ADAL" clId="{E4123377-8C8D-1343-AC9D-697AD8BA6624}" dt="2024-03-06T23:37:56.066" v="268" actId="20577"/>
          <ac:spMkLst>
            <pc:docMk/>
            <pc:sldMk cId="3021791667" sldId="288"/>
            <ac:spMk id="9" creationId="{F1DFF6E4-1413-862F-5299-4E72AEE29176}"/>
          </ac:spMkLst>
        </pc:spChg>
      </pc:sldChg>
    </pc:docChg>
  </pc:docChgLst>
  <pc:docChgLst>
    <pc:chgData name="Madhuroopa Irukulla" userId="S::mirukulla@seattleu.edu::08ad6f6a-bf7f-4353-8a8b-1b89066b7134" providerId="AD" clId="Web-{BB884EA4-D93C-416E-AABA-CC660A3C415E}"/>
    <pc:docChg chg="addSld delSld modSld">
      <pc:chgData name="Madhuroopa Irukulla" userId="S::mirukulla@seattleu.edu::08ad6f6a-bf7f-4353-8a8b-1b89066b7134" providerId="AD" clId="Web-{BB884EA4-D93C-416E-AABA-CC660A3C415E}" dt="2024-03-06T06:43:42.481" v="154"/>
      <pc:docMkLst>
        <pc:docMk/>
      </pc:docMkLst>
      <pc:sldChg chg="addSp delSp modSp del modNotes">
        <pc:chgData name="Madhuroopa Irukulla" userId="S::mirukulla@seattleu.edu::08ad6f6a-bf7f-4353-8a8b-1b89066b7134" providerId="AD" clId="Web-{BB884EA4-D93C-416E-AABA-CC660A3C415E}" dt="2024-03-06T06:39:59.990" v="139"/>
        <pc:sldMkLst>
          <pc:docMk/>
          <pc:sldMk cId="71811827" sldId="271"/>
        </pc:sldMkLst>
        <pc:spChg chg="mod">
          <ac:chgData name="Madhuroopa Irukulla" userId="S::mirukulla@seattleu.edu::08ad6f6a-bf7f-4353-8a8b-1b89066b7134" providerId="AD" clId="Web-{BB884EA4-D93C-416E-AABA-CC660A3C415E}" dt="2024-03-06T06:36:46.266" v="93" actId="20577"/>
          <ac:spMkLst>
            <pc:docMk/>
            <pc:sldMk cId="71811827" sldId="271"/>
            <ac:spMk id="2" creationId="{2CEF717C-A020-9685-6907-43F55C5E0E60}"/>
          </ac:spMkLst>
        </pc:spChg>
        <pc:spChg chg="mod">
          <ac:chgData name="Madhuroopa Irukulla" userId="S::mirukulla@seattleu.edu::08ad6f6a-bf7f-4353-8a8b-1b89066b7134" providerId="AD" clId="Web-{BB884EA4-D93C-416E-AABA-CC660A3C415E}" dt="2024-03-06T06:32:13.086" v="17" actId="20577"/>
          <ac:spMkLst>
            <pc:docMk/>
            <pc:sldMk cId="71811827" sldId="271"/>
            <ac:spMk id="3" creationId="{7D175162-9491-5069-03FA-B2DE43487965}"/>
          </ac:spMkLst>
        </pc:spChg>
        <pc:spChg chg="add mod">
          <ac:chgData name="Madhuroopa Irukulla" userId="S::mirukulla@seattleu.edu::08ad6f6a-bf7f-4353-8a8b-1b89066b7134" providerId="AD" clId="Web-{BB884EA4-D93C-416E-AABA-CC660A3C415E}" dt="2024-03-06T06:32:29.539" v="25" actId="20577"/>
          <ac:spMkLst>
            <pc:docMk/>
            <pc:sldMk cId="71811827" sldId="271"/>
            <ac:spMk id="8" creationId="{F5EADBC3-1AAD-F2F1-1587-9FE8AF0D012E}"/>
          </ac:spMkLst>
        </pc:spChg>
        <pc:spChg chg="add del mod">
          <ac:chgData name="Madhuroopa Irukulla" userId="S::mirukulla@seattleu.edu::08ad6f6a-bf7f-4353-8a8b-1b89066b7134" providerId="AD" clId="Web-{BB884EA4-D93C-416E-AABA-CC660A3C415E}" dt="2024-03-06T06:34:31.434" v="42"/>
          <ac:spMkLst>
            <pc:docMk/>
            <pc:sldMk cId="71811827" sldId="271"/>
            <ac:spMk id="9" creationId="{82CF5FB2-043E-BBBD-E7A3-8AA4044C25D6}"/>
          </ac:spMkLst>
        </pc:spChg>
        <pc:graphicFrameChg chg="del mod">
          <ac:chgData name="Madhuroopa Irukulla" userId="S::mirukulla@seattleu.edu::08ad6f6a-bf7f-4353-8a8b-1b89066b7134" providerId="AD" clId="Web-{BB884EA4-D93C-416E-AABA-CC660A3C415E}" dt="2024-03-06T06:33:58.948" v="34"/>
          <ac:graphicFrameMkLst>
            <pc:docMk/>
            <pc:sldMk cId="71811827" sldId="271"/>
            <ac:graphicFrameMk id="5" creationId="{FA2177EB-2E54-98A8-B648-B5EBE3649C45}"/>
          </ac:graphicFrameMkLst>
        </pc:graphicFrameChg>
        <pc:graphicFrameChg chg="add del mod modGraphic">
          <ac:chgData name="Madhuroopa Irukulla" userId="S::mirukulla@seattleu.edu::08ad6f6a-bf7f-4353-8a8b-1b89066b7134" providerId="AD" clId="Web-{BB884EA4-D93C-416E-AABA-CC660A3C415E}" dt="2024-03-06T06:34:06.730" v="36"/>
          <ac:graphicFrameMkLst>
            <pc:docMk/>
            <pc:sldMk cId="71811827" sldId="271"/>
            <ac:graphicFrameMk id="7" creationId="{1EDBB5AB-A07E-B065-7AA8-2A3F887D5CFC}"/>
          </ac:graphicFrameMkLst>
        </pc:graphicFrameChg>
      </pc:sldChg>
      <pc:sldChg chg="delSp modSp del">
        <pc:chgData name="Madhuroopa Irukulla" userId="S::mirukulla@seattleu.edu::08ad6f6a-bf7f-4353-8a8b-1b89066b7134" providerId="AD" clId="Web-{BB884EA4-D93C-416E-AABA-CC660A3C415E}" dt="2024-03-06T06:39:56.662" v="138"/>
        <pc:sldMkLst>
          <pc:docMk/>
          <pc:sldMk cId="1430785449" sldId="283"/>
        </pc:sldMkLst>
        <pc:spChg chg="mod">
          <ac:chgData name="Madhuroopa Irukulla" userId="S::mirukulla@seattleu.edu::08ad6f6a-bf7f-4353-8a8b-1b89066b7134" providerId="AD" clId="Web-{BB884EA4-D93C-416E-AABA-CC660A3C415E}" dt="2024-03-06T06:32:36.164" v="26" actId="20577"/>
          <ac:spMkLst>
            <pc:docMk/>
            <pc:sldMk cId="1430785449" sldId="283"/>
            <ac:spMk id="3" creationId="{0DE752D8-C4B9-F97F-75DD-4A6745A79D82}"/>
          </ac:spMkLst>
        </pc:spChg>
        <pc:graphicFrameChg chg="del">
          <ac:chgData name="Madhuroopa Irukulla" userId="S::mirukulla@seattleu.edu::08ad6f6a-bf7f-4353-8a8b-1b89066b7134" providerId="AD" clId="Web-{BB884EA4-D93C-416E-AABA-CC660A3C415E}" dt="2024-03-06T06:31:53.991" v="12"/>
          <ac:graphicFrameMkLst>
            <pc:docMk/>
            <pc:sldMk cId="1430785449" sldId="283"/>
            <ac:graphicFrameMk id="5" creationId="{BF56BF10-B3BE-033D-7E84-EF0B5A1E3050}"/>
          </ac:graphicFrameMkLst>
        </pc:graphicFrameChg>
      </pc:sldChg>
      <pc:sldChg chg="addSp delSp modSp new">
        <pc:chgData name="Madhuroopa Irukulla" userId="S::mirukulla@seattleu.edu::08ad6f6a-bf7f-4353-8a8b-1b89066b7134" providerId="AD" clId="Web-{BB884EA4-D93C-416E-AABA-CC660A3C415E}" dt="2024-03-06T06:43:42.481" v="154"/>
        <pc:sldMkLst>
          <pc:docMk/>
          <pc:sldMk cId="2286138337" sldId="287"/>
        </pc:sldMkLst>
        <pc:spChg chg="mod">
          <ac:chgData name="Madhuroopa Irukulla" userId="S::mirukulla@seattleu.edu::08ad6f6a-bf7f-4353-8a8b-1b89066b7134" providerId="AD" clId="Web-{BB884EA4-D93C-416E-AABA-CC660A3C415E}" dt="2024-03-06T06:36:52.750" v="95" actId="14100"/>
          <ac:spMkLst>
            <pc:docMk/>
            <pc:sldMk cId="2286138337" sldId="287"/>
            <ac:spMk id="2" creationId="{7B5F6D17-6735-AC43-7D36-EADF5447690E}"/>
          </ac:spMkLst>
        </pc:spChg>
        <pc:spChg chg="del">
          <ac:chgData name="Madhuroopa Irukulla" userId="S::mirukulla@seattleu.edu::08ad6f6a-bf7f-4353-8a8b-1b89066b7134" providerId="AD" clId="Web-{BB884EA4-D93C-416E-AABA-CC660A3C415E}" dt="2024-03-06T06:34:01.698" v="35"/>
          <ac:spMkLst>
            <pc:docMk/>
            <pc:sldMk cId="2286138337" sldId="287"/>
            <ac:spMk id="3" creationId="{35CFCCA2-16A3-231B-E9C1-3B2214EFD3D6}"/>
          </ac:spMkLst>
        </pc:spChg>
        <pc:spChg chg="add mod">
          <ac:chgData name="Madhuroopa Irukulla" userId="S::mirukulla@seattleu.edu::08ad6f6a-bf7f-4353-8a8b-1b89066b7134" providerId="AD" clId="Web-{BB884EA4-D93C-416E-AABA-CC660A3C415E}" dt="2024-03-06T06:39:01.410" v="121" actId="1076"/>
          <ac:spMkLst>
            <pc:docMk/>
            <pc:sldMk cId="2286138337" sldId="287"/>
            <ac:spMk id="9" creationId="{82CF5FB2-043E-BBBD-E7A3-8AA4044C25D6}"/>
          </ac:spMkLst>
        </pc:spChg>
        <pc:spChg chg="add del mod">
          <ac:chgData name="Madhuroopa Irukulla" userId="S::mirukulla@seattleu.edu::08ad6f6a-bf7f-4353-8a8b-1b89066b7134" providerId="AD" clId="Web-{BB884EA4-D93C-416E-AABA-CC660A3C415E}" dt="2024-03-06T06:36:08.483" v="86"/>
          <ac:spMkLst>
            <pc:docMk/>
            <pc:sldMk cId="2286138337" sldId="287"/>
            <ac:spMk id="10" creationId="{6C25BDE4-BDE4-3E35-C43E-1FCB33C69C7A}"/>
          </ac:spMkLst>
        </pc:spChg>
        <pc:spChg chg="add mod">
          <ac:chgData name="Madhuroopa Irukulla" userId="S::mirukulla@seattleu.edu::08ad6f6a-bf7f-4353-8a8b-1b89066b7134" providerId="AD" clId="Web-{BB884EA4-D93C-416E-AABA-CC660A3C415E}" dt="2024-03-06T06:39:13.942" v="124" actId="1076"/>
          <ac:spMkLst>
            <pc:docMk/>
            <pc:sldMk cId="2286138337" sldId="287"/>
            <ac:spMk id="11" creationId="{04406156-9C17-32D4-605D-72DA53C1C842}"/>
          </ac:spMkLst>
        </pc:spChg>
        <pc:spChg chg="add mod">
          <ac:chgData name="Madhuroopa Irukulla" userId="S::mirukulla@seattleu.edu::08ad6f6a-bf7f-4353-8a8b-1b89066b7134" providerId="AD" clId="Web-{BB884EA4-D93C-416E-AABA-CC660A3C415E}" dt="2024-03-06T06:40:17.913" v="143" actId="1076"/>
          <ac:spMkLst>
            <pc:docMk/>
            <pc:sldMk cId="2286138337" sldId="287"/>
            <ac:spMk id="12" creationId="{68C324CF-C2C3-F271-E455-C0D1AB50937D}"/>
          </ac:spMkLst>
        </pc:spChg>
        <pc:spChg chg="add mod">
          <ac:chgData name="Madhuroopa Irukulla" userId="S::mirukulla@seattleu.edu::08ad6f6a-bf7f-4353-8a8b-1b89066b7134" providerId="AD" clId="Web-{BB884EA4-D93C-416E-AABA-CC660A3C415E}" dt="2024-03-06T06:40:21.491" v="144" actId="1076"/>
          <ac:spMkLst>
            <pc:docMk/>
            <pc:sldMk cId="2286138337" sldId="287"/>
            <ac:spMk id="13" creationId="{73DC0E5F-90C8-289D-C4D8-134C4EF5DB12}"/>
          </ac:spMkLst>
        </pc:spChg>
        <pc:graphicFrameChg chg="add mod ord modGraphic">
          <ac:chgData name="Madhuroopa Irukulla" userId="S::mirukulla@seattleu.edu::08ad6f6a-bf7f-4353-8a8b-1b89066b7134" providerId="AD" clId="Web-{BB884EA4-D93C-416E-AABA-CC660A3C415E}" dt="2024-03-06T06:38:40.222" v="116"/>
          <ac:graphicFrameMkLst>
            <pc:docMk/>
            <pc:sldMk cId="2286138337" sldId="287"/>
            <ac:graphicFrameMk id="6" creationId="{00AC35DD-BB10-F4BB-9D76-8F7F45A37137}"/>
          </ac:graphicFrameMkLst>
        </pc:graphicFrameChg>
        <pc:graphicFrameChg chg="add mod modGraphic">
          <ac:chgData name="Madhuroopa Irukulla" userId="S::mirukulla@seattleu.edu::08ad6f6a-bf7f-4353-8a8b-1b89066b7134" providerId="AD" clId="Web-{BB884EA4-D93C-416E-AABA-CC660A3C415E}" dt="2024-03-06T06:43:42.481" v="154"/>
          <ac:graphicFrameMkLst>
            <pc:docMk/>
            <pc:sldMk cId="2286138337" sldId="287"/>
            <ac:graphicFrameMk id="8" creationId="{566E4721-4733-01E2-2F5F-3FF66FBE5291}"/>
          </ac:graphicFrameMkLst>
        </pc:graphicFrameChg>
      </pc:sldChg>
    </pc:docChg>
  </pc:docChgLst>
  <pc:docChgLst>
    <pc:chgData name="Sartaj Bhuvaji" userId="S::sbhuvaji@seattleu.edu::fbd9a28f-0bce-47e7-bb22-42d9d1d08e98" providerId="AD" clId="Web-{B91B5A0A-1CD6-470E-8213-BB717C3D408E}"/>
    <pc:docChg chg="modSld">
      <pc:chgData name="Sartaj Bhuvaji" userId="S::sbhuvaji@seattleu.edu::fbd9a28f-0bce-47e7-bb22-42d9d1d08e98" providerId="AD" clId="Web-{B91B5A0A-1CD6-470E-8213-BB717C3D408E}" dt="2024-03-04T04:35:30.845" v="2"/>
      <pc:docMkLst>
        <pc:docMk/>
      </pc:docMkLst>
      <pc:sldChg chg="addSp modSp mod setBg">
        <pc:chgData name="Sartaj Bhuvaji" userId="S::sbhuvaji@seattleu.edu::fbd9a28f-0bce-47e7-bb22-42d9d1d08e98" providerId="AD" clId="Web-{B91B5A0A-1CD6-470E-8213-BB717C3D408E}" dt="2024-03-04T04:35:06.391" v="0"/>
        <pc:sldMkLst>
          <pc:docMk/>
          <pc:sldMk cId="2010046362" sldId="276"/>
        </pc:sldMkLst>
        <pc:spChg chg="mod">
          <ac:chgData name="Sartaj Bhuvaji" userId="S::sbhuvaji@seattleu.edu::fbd9a28f-0bce-47e7-bb22-42d9d1d08e98" providerId="AD" clId="Web-{B91B5A0A-1CD6-470E-8213-BB717C3D408E}" dt="2024-03-04T04:35:06.391" v="0"/>
          <ac:spMkLst>
            <pc:docMk/>
            <pc:sldMk cId="2010046362" sldId="276"/>
            <ac:spMk id="6" creationId="{F6A841B6-C51B-F93B-5686-D1E98F585712}"/>
          </ac:spMkLst>
        </pc:spChg>
        <pc:spChg chg="add">
          <ac:chgData name="Sartaj Bhuvaji" userId="S::sbhuvaji@seattleu.edu::fbd9a28f-0bce-47e7-bb22-42d9d1d08e98" providerId="AD" clId="Web-{B91B5A0A-1CD6-470E-8213-BB717C3D408E}" dt="2024-03-04T04:35:06.391" v="0"/>
          <ac:spMkLst>
            <pc:docMk/>
            <pc:sldMk cId="2010046362" sldId="276"/>
            <ac:spMk id="13" creationId="{2E442304-DDBD-4F7B-8017-36BCC863FB40}"/>
          </ac:spMkLst>
        </pc:spChg>
        <pc:spChg chg="add">
          <ac:chgData name="Sartaj Bhuvaji" userId="S::sbhuvaji@seattleu.edu::fbd9a28f-0bce-47e7-bb22-42d9d1d08e98" providerId="AD" clId="Web-{B91B5A0A-1CD6-470E-8213-BB717C3D408E}" dt="2024-03-04T04:35:06.391" v="0"/>
          <ac:spMkLst>
            <pc:docMk/>
            <pc:sldMk cId="2010046362" sldId="276"/>
            <ac:spMk id="15" creationId="{5E107275-3853-46FD-A241-DE4355A42675}"/>
          </ac:spMkLst>
        </pc:spChg>
        <pc:graphicFrameChg chg="mod modGraphic">
          <ac:chgData name="Sartaj Bhuvaji" userId="S::sbhuvaji@seattleu.edu::fbd9a28f-0bce-47e7-bb22-42d9d1d08e98" providerId="AD" clId="Web-{B91B5A0A-1CD6-470E-8213-BB717C3D408E}" dt="2024-03-04T04:35:06.391" v="0"/>
          <ac:graphicFrameMkLst>
            <pc:docMk/>
            <pc:sldMk cId="2010046362" sldId="276"/>
            <ac:graphicFrameMk id="8" creationId="{434ADC4E-816E-247E-731B-C40AF5DD3FA0}"/>
          </ac:graphicFrameMkLst>
        </pc:graphicFrameChg>
      </pc:sldChg>
      <pc:sldChg chg="addSp delSp modSp">
        <pc:chgData name="Sartaj Bhuvaji" userId="S::sbhuvaji@seattleu.edu::fbd9a28f-0bce-47e7-bb22-42d9d1d08e98" providerId="AD" clId="Web-{B91B5A0A-1CD6-470E-8213-BB717C3D408E}" dt="2024-03-04T04:35:27.251" v="1"/>
        <pc:sldMkLst>
          <pc:docMk/>
          <pc:sldMk cId="804653169" sldId="278"/>
        </pc:sldMkLst>
        <pc:spChg chg="mod">
          <ac:chgData name="Sartaj Bhuvaji" userId="S::sbhuvaji@seattleu.edu::fbd9a28f-0bce-47e7-bb22-42d9d1d08e98" providerId="AD" clId="Web-{B91B5A0A-1CD6-470E-8213-BB717C3D408E}" dt="2024-03-04T04:35:27.251" v="1"/>
          <ac:spMkLst>
            <pc:docMk/>
            <pc:sldMk cId="804653169" sldId="278"/>
            <ac:spMk id="2" creationId="{7BD9B2D6-AE9F-D52E-14E8-8907C40C8650}"/>
          </ac:spMkLst>
        </pc:spChg>
        <pc:spChg chg="del">
          <ac:chgData name="Sartaj Bhuvaji" userId="S::sbhuvaji@seattleu.edu::fbd9a28f-0bce-47e7-bb22-42d9d1d08e98" providerId="AD" clId="Web-{B91B5A0A-1CD6-470E-8213-BB717C3D408E}" dt="2024-03-04T04:35:27.251" v="1"/>
          <ac:spMkLst>
            <pc:docMk/>
            <pc:sldMk cId="804653169" sldId="278"/>
            <ac:spMk id="18" creationId="{D278ADA9-6383-4BDD-80D2-8899A402687B}"/>
          </ac:spMkLst>
        </pc:spChg>
        <pc:spChg chg="del">
          <ac:chgData name="Sartaj Bhuvaji" userId="S::sbhuvaji@seattleu.edu::fbd9a28f-0bce-47e7-bb22-42d9d1d08e98" providerId="AD" clId="Web-{B91B5A0A-1CD6-470E-8213-BB717C3D408E}" dt="2024-03-04T04:35:27.251" v="1"/>
          <ac:spMkLst>
            <pc:docMk/>
            <pc:sldMk cId="804653169" sldId="278"/>
            <ac:spMk id="20" creationId="{484B7147-B0F6-40ED-B5A2-FF72BC8198B6}"/>
          </ac:spMkLst>
        </pc:spChg>
        <pc:spChg chg="del">
          <ac:chgData name="Sartaj Bhuvaji" userId="S::sbhuvaji@seattleu.edu::fbd9a28f-0bce-47e7-bb22-42d9d1d08e98" providerId="AD" clId="Web-{B91B5A0A-1CD6-470E-8213-BB717C3D408E}" dt="2024-03-04T04:35:27.251" v="1"/>
          <ac:spMkLst>
            <pc:docMk/>
            <pc:sldMk cId="804653169" sldId="278"/>
            <ac:spMk id="22" creationId="{B36D2DE0-0628-4A9A-A59D-7BA8B5EB3022}"/>
          </ac:spMkLst>
        </pc:spChg>
        <pc:spChg chg="del">
          <ac:chgData name="Sartaj Bhuvaji" userId="S::sbhuvaji@seattleu.edu::fbd9a28f-0bce-47e7-bb22-42d9d1d08e98" providerId="AD" clId="Web-{B91B5A0A-1CD6-470E-8213-BB717C3D408E}" dt="2024-03-04T04:35:27.251" v="1"/>
          <ac:spMkLst>
            <pc:docMk/>
            <pc:sldMk cId="804653169" sldId="278"/>
            <ac:spMk id="24" creationId="{48E405C9-94BE-41DA-928C-DEC9A8550E9F}"/>
          </ac:spMkLst>
        </pc:spChg>
        <pc:spChg chg="del">
          <ac:chgData name="Sartaj Bhuvaji" userId="S::sbhuvaji@seattleu.edu::fbd9a28f-0bce-47e7-bb22-42d9d1d08e98" providerId="AD" clId="Web-{B91B5A0A-1CD6-470E-8213-BB717C3D408E}" dt="2024-03-04T04:35:27.251" v="1"/>
          <ac:spMkLst>
            <pc:docMk/>
            <pc:sldMk cId="804653169" sldId="278"/>
            <ac:spMk id="26" creationId="{D2091A72-D5BB-42AC-8FD3-F7747D90861E}"/>
          </ac:spMkLst>
        </pc:spChg>
        <pc:spChg chg="del">
          <ac:chgData name="Sartaj Bhuvaji" userId="S::sbhuvaji@seattleu.edu::fbd9a28f-0bce-47e7-bb22-42d9d1d08e98" providerId="AD" clId="Web-{B91B5A0A-1CD6-470E-8213-BB717C3D408E}" dt="2024-03-04T04:35:27.251" v="1"/>
          <ac:spMkLst>
            <pc:docMk/>
            <pc:sldMk cId="804653169" sldId="278"/>
            <ac:spMk id="28" creationId="{6ED12BFC-A737-46AF-8411-481112D54B0C}"/>
          </ac:spMkLst>
        </pc:spChg>
        <pc:spChg chg="add">
          <ac:chgData name="Sartaj Bhuvaji" userId="S::sbhuvaji@seattleu.edu::fbd9a28f-0bce-47e7-bb22-42d9d1d08e98" providerId="AD" clId="Web-{B91B5A0A-1CD6-470E-8213-BB717C3D408E}" dt="2024-03-04T04:35:27.251" v="1"/>
          <ac:spMkLst>
            <pc:docMk/>
            <pc:sldMk cId="804653169" sldId="278"/>
            <ac:spMk id="33" creationId="{54A6836E-C603-43CB-9DA7-89D8E3FA3838}"/>
          </ac:spMkLst>
        </pc:spChg>
        <pc:spChg chg="add">
          <ac:chgData name="Sartaj Bhuvaji" userId="S::sbhuvaji@seattleu.edu::fbd9a28f-0bce-47e7-bb22-42d9d1d08e98" providerId="AD" clId="Web-{B91B5A0A-1CD6-470E-8213-BB717C3D408E}" dt="2024-03-04T04:35:27.251" v="1"/>
          <ac:spMkLst>
            <pc:docMk/>
            <pc:sldMk cId="804653169" sldId="278"/>
            <ac:spMk id="35" creationId="{296007DD-F9BF-4F0F-B8C6-C514B2841971}"/>
          </ac:spMkLst>
        </pc:spChg>
        <pc:grpChg chg="add">
          <ac:chgData name="Sartaj Bhuvaji" userId="S::sbhuvaji@seattleu.edu::fbd9a28f-0bce-47e7-bb22-42d9d1d08e98" providerId="AD" clId="Web-{B91B5A0A-1CD6-470E-8213-BB717C3D408E}" dt="2024-03-04T04:35:27.251" v="1"/>
          <ac:grpSpMkLst>
            <pc:docMk/>
            <pc:sldMk cId="804653169" sldId="278"/>
            <ac:grpSpMk id="37" creationId="{8A0FAFCA-5C96-453B-83B7-A9AEF7F18960}"/>
          </ac:grpSpMkLst>
        </pc:grpChg>
        <pc:grpChg chg="add">
          <ac:chgData name="Sartaj Bhuvaji" userId="S::sbhuvaji@seattleu.edu::fbd9a28f-0bce-47e7-bb22-42d9d1d08e98" providerId="AD" clId="Web-{B91B5A0A-1CD6-470E-8213-BB717C3D408E}" dt="2024-03-04T04:35:27.251" v="1"/>
          <ac:grpSpMkLst>
            <pc:docMk/>
            <pc:sldMk cId="804653169" sldId="278"/>
            <ac:grpSpMk id="43" creationId="{CD0398DD-AD75-4E2B-A3C6-35073082A8B4}"/>
          </ac:grpSpMkLst>
        </pc:grpChg>
      </pc:sldChg>
      <pc:sldChg chg="addSp delSp modSp">
        <pc:chgData name="Sartaj Bhuvaji" userId="S::sbhuvaji@seattleu.edu::fbd9a28f-0bce-47e7-bb22-42d9d1d08e98" providerId="AD" clId="Web-{B91B5A0A-1CD6-470E-8213-BB717C3D408E}" dt="2024-03-04T04:35:30.845" v="2"/>
        <pc:sldMkLst>
          <pc:docMk/>
          <pc:sldMk cId="724040499" sldId="279"/>
        </pc:sldMkLst>
        <pc:spChg chg="mod">
          <ac:chgData name="Sartaj Bhuvaji" userId="S::sbhuvaji@seattleu.edu::fbd9a28f-0bce-47e7-bb22-42d9d1d08e98" providerId="AD" clId="Web-{B91B5A0A-1CD6-470E-8213-BB717C3D408E}" dt="2024-03-04T04:35:30.845" v="2"/>
          <ac:spMkLst>
            <pc:docMk/>
            <pc:sldMk cId="724040499" sldId="279"/>
            <ac:spMk id="2" creationId="{D5AA698D-F09C-ED91-BB56-ACB2A380AC0F}"/>
          </ac:spMkLst>
        </pc:spChg>
        <pc:spChg chg="del">
          <ac:chgData name="Sartaj Bhuvaji" userId="S::sbhuvaji@seattleu.edu::fbd9a28f-0bce-47e7-bb22-42d9d1d08e98" providerId="AD" clId="Web-{B91B5A0A-1CD6-470E-8213-BB717C3D408E}" dt="2024-03-04T04:35:30.845" v="2"/>
          <ac:spMkLst>
            <pc:docMk/>
            <pc:sldMk cId="724040499" sldId="279"/>
            <ac:spMk id="3" creationId="{6B02FEA8-BA25-0B9E-2D31-B1CEC22FF0BC}"/>
          </ac:spMkLst>
        </pc:spChg>
        <pc:spChg chg="del">
          <ac:chgData name="Sartaj Bhuvaji" userId="S::sbhuvaji@seattleu.edu::fbd9a28f-0bce-47e7-bb22-42d9d1d08e98" providerId="AD" clId="Web-{B91B5A0A-1CD6-470E-8213-BB717C3D408E}" dt="2024-03-04T04:35:30.845" v="2"/>
          <ac:spMkLst>
            <pc:docMk/>
            <pc:sldMk cId="724040499" sldId="279"/>
            <ac:spMk id="8" creationId="{907EF6B7-1338-4443-8C46-6A318D952DFD}"/>
          </ac:spMkLst>
        </pc:spChg>
        <pc:spChg chg="del">
          <ac:chgData name="Sartaj Bhuvaji" userId="S::sbhuvaji@seattleu.edu::fbd9a28f-0bce-47e7-bb22-42d9d1d08e98" providerId="AD" clId="Web-{B91B5A0A-1CD6-470E-8213-BB717C3D408E}" dt="2024-03-04T04:35:30.845" v="2"/>
          <ac:spMkLst>
            <pc:docMk/>
            <pc:sldMk cId="724040499" sldId="279"/>
            <ac:spMk id="10" creationId="{DAAE4CDD-124C-4DCF-9584-B6033B545DD5}"/>
          </ac:spMkLst>
        </pc:spChg>
        <pc:spChg chg="del">
          <ac:chgData name="Sartaj Bhuvaji" userId="S::sbhuvaji@seattleu.edu::fbd9a28f-0bce-47e7-bb22-42d9d1d08e98" providerId="AD" clId="Web-{B91B5A0A-1CD6-470E-8213-BB717C3D408E}" dt="2024-03-04T04:35:30.845" v="2"/>
          <ac:spMkLst>
            <pc:docMk/>
            <pc:sldMk cId="724040499" sldId="279"/>
            <ac:spMk id="12" creationId="{081E4A58-353D-44AE-B2FC-2A74E2E400F7}"/>
          </ac:spMkLst>
        </pc:spChg>
        <pc:spChg chg="add">
          <ac:chgData name="Sartaj Bhuvaji" userId="S::sbhuvaji@seattleu.edu::fbd9a28f-0bce-47e7-bb22-42d9d1d08e98" providerId="AD" clId="Web-{B91B5A0A-1CD6-470E-8213-BB717C3D408E}" dt="2024-03-04T04:35:30.845" v="2"/>
          <ac:spMkLst>
            <pc:docMk/>
            <pc:sldMk cId="724040499" sldId="279"/>
            <ac:spMk id="17" creationId="{54A6836E-C603-43CB-9DA7-89D8E3FA3838}"/>
          </ac:spMkLst>
        </pc:spChg>
        <pc:spChg chg="add">
          <ac:chgData name="Sartaj Bhuvaji" userId="S::sbhuvaji@seattleu.edu::fbd9a28f-0bce-47e7-bb22-42d9d1d08e98" providerId="AD" clId="Web-{B91B5A0A-1CD6-470E-8213-BB717C3D408E}" dt="2024-03-04T04:35:30.845" v="2"/>
          <ac:spMkLst>
            <pc:docMk/>
            <pc:sldMk cId="724040499" sldId="279"/>
            <ac:spMk id="19" creationId="{296007DD-F9BF-4F0F-B8C6-C514B2841971}"/>
          </ac:spMkLst>
        </pc:spChg>
        <pc:grpChg chg="add">
          <ac:chgData name="Sartaj Bhuvaji" userId="S::sbhuvaji@seattleu.edu::fbd9a28f-0bce-47e7-bb22-42d9d1d08e98" providerId="AD" clId="Web-{B91B5A0A-1CD6-470E-8213-BB717C3D408E}" dt="2024-03-04T04:35:30.845" v="2"/>
          <ac:grpSpMkLst>
            <pc:docMk/>
            <pc:sldMk cId="724040499" sldId="279"/>
            <ac:grpSpMk id="21" creationId="{8A0FAFCA-5C96-453B-83B7-A9AEF7F18960}"/>
          </ac:grpSpMkLst>
        </pc:grpChg>
        <pc:grpChg chg="add">
          <ac:chgData name="Sartaj Bhuvaji" userId="S::sbhuvaji@seattleu.edu::fbd9a28f-0bce-47e7-bb22-42d9d1d08e98" providerId="AD" clId="Web-{B91B5A0A-1CD6-470E-8213-BB717C3D408E}" dt="2024-03-04T04:35:30.845" v="2"/>
          <ac:grpSpMkLst>
            <pc:docMk/>
            <pc:sldMk cId="724040499" sldId="279"/>
            <ac:grpSpMk id="27" creationId="{CD0398DD-AD75-4E2B-A3C6-35073082A8B4}"/>
          </ac:grpSpMkLst>
        </pc:gr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ata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ata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4" Type="http://schemas.openxmlformats.org/officeDocument/2006/relationships/image" Target="../media/image11.svg"/></Relationships>
</file>

<file path=ppt/diagrams/_rels/drawing4.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svg"/><Relationship Id="rId1" Type="http://schemas.openxmlformats.org/officeDocument/2006/relationships/image" Target="../media/image19.png"/><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F4156-4497-4E69-AC38-C36AD659CFD2}" type="doc">
      <dgm:prSet loTypeId="urn:microsoft.com/office/officeart/2018/2/layout/IconVerticalSolidList" loCatId="icon" qsTypeId="urn:microsoft.com/office/officeart/2005/8/quickstyle/simple1" qsCatId="simple" csTypeId="urn:microsoft.com/office/officeart/2005/8/colors/colorful2" csCatId="colorful" phldr="1"/>
      <dgm:spPr/>
      <dgm:t>
        <a:bodyPr/>
        <a:lstStyle/>
        <a:p>
          <a:endParaRPr lang="en-US"/>
        </a:p>
      </dgm:t>
    </dgm:pt>
    <dgm:pt modelId="{2B02FA31-FEE5-4431-BF0B-174796AC7B56}">
      <dgm:prSet/>
      <dgm:spPr/>
      <dgm:t>
        <a:bodyPr/>
        <a:lstStyle/>
        <a:p>
          <a:pPr>
            <a:lnSpc>
              <a:spcPct val="100000"/>
            </a:lnSpc>
          </a:pPr>
          <a:r>
            <a:rPr lang="en-US" b="0" i="0">
              <a:latin typeface="Times New Roman" panose="02020603050405020304" pitchFamily="18" charset="0"/>
              <a:cs typeface="Times New Roman" panose="02020603050405020304" pitchFamily="18" charset="0"/>
            </a:rPr>
            <a:t>Meetings can be overwhelming, leaving us to remember various details and discussions.</a:t>
          </a:r>
          <a:endParaRPr lang="en-US">
            <a:latin typeface="Times New Roman" panose="02020603050405020304" pitchFamily="18" charset="0"/>
            <a:cs typeface="Times New Roman" panose="02020603050405020304" pitchFamily="18" charset="0"/>
          </a:endParaRPr>
        </a:p>
      </dgm:t>
    </dgm:pt>
    <dgm:pt modelId="{206F5802-9931-4CFC-BDB7-C62D206529FA}" type="parTrans" cxnId="{D01B81F8-DA8A-48BD-BF32-FBA98DF9DB88}">
      <dgm:prSet/>
      <dgm:spPr/>
      <dgm:t>
        <a:bodyPr/>
        <a:lstStyle/>
        <a:p>
          <a:endParaRPr lang="en-US"/>
        </a:p>
      </dgm:t>
    </dgm:pt>
    <dgm:pt modelId="{65ACBF58-E073-4895-82F6-8E6CF7F09B44}" type="sibTrans" cxnId="{D01B81F8-DA8A-48BD-BF32-FBA98DF9DB88}">
      <dgm:prSet/>
      <dgm:spPr/>
      <dgm:t>
        <a:bodyPr/>
        <a:lstStyle/>
        <a:p>
          <a:endParaRPr lang="en-US"/>
        </a:p>
      </dgm:t>
    </dgm:pt>
    <dgm:pt modelId="{E5016A71-34BC-9945-BB34-C949A5E9BDD1}">
      <dgm:prSet/>
      <dgm:spPr/>
      <dgm:t>
        <a:bodyPr/>
        <a:lstStyle/>
        <a:p>
          <a:pPr>
            <a:lnSpc>
              <a:spcPct val="100000"/>
            </a:lnSpc>
          </a:pPr>
          <a:r>
            <a:rPr lang="en-US" b="0" i="0" u="none">
              <a:latin typeface="Times New Roman" panose="02020603050405020304" pitchFamily="18" charset="0"/>
              <a:cs typeface="Times New Roman" panose="02020603050405020304" pitchFamily="18" charset="0"/>
            </a:rPr>
            <a:t>Meetings serve as vital platforms for collaboration and decision making.</a:t>
          </a:r>
          <a:endParaRPr lang="en-US">
            <a:latin typeface="Times New Roman" panose="02020603050405020304" pitchFamily="18" charset="0"/>
            <a:cs typeface="Times New Roman" panose="02020603050405020304" pitchFamily="18" charset="0"/>
          </a:endParaRPr>
        </a:p>
      </dgm:t>
    </dgm:pt>
    <dgm:pt modelId="{2A726010-298E-2C4A-8B18-067ABF9E7CD0}" type="parTrans" cxnId="{0E4E77E0-BFCE-444F-8FF9-1D952DE9FBD6}">
      <dgm:prSet/>
      <dgm:spPr/>
      <dgm:t>
        <a:bodyPr/>
        <a:lstStyle/>
        <a:p>
          <a:endParaRPr lang="en-US"/>
        </a:p>
      </dgm:t>
    </dgm:pt>
    <dgm:pt modelId="{DA43BB26-278B-4A4A-9238-34D500A9723B}" type="sibTrans" cxnId="{0E4E77E0-BFCE-444F-8FF9-1D952DE9FBD6}">
      <dgm:prSet/>
      <dgm:spPr/>
      <dgm:t>
        <a:bodyPr/>
        <a:lstStyle/>
        <a:p>
          <a:endParaRPr lang="en-US"/>
        </a:p>
      </dgm:t>
    </dgm:pt>
    <dgm:pt modelId="{6F89FEDA-0944-3E4A-9AB0-958D3301B494}">
      <dgm:prSet/>
      <dgm:spPr/>
      <dgm:t>
        <a:bodyPr/>
        <a:lstStyle/>
        <a:p>
          <a:pPr>
            <a:lnSpc>
              <a:spcPct val="100000"/>
            </a:lnSpc>
          </a:pPr>
          <a:r>
            <a:rPr lang="en-US" b="0" i="0" u="none">
              <a:latin typeface="Times New Roman" panose="02020603050405020304" pitchFamily="18" charset="0"/>
              <a:cs typeface="Times New Roman" panose="02020603050405020304" pitchFamily="18" charset="0"/>
            </a:rPr>
            <a:t>It's all too easy to miss a crucial details, if we don't remember meeting details.</a:t>
          </a:r>
          <a:endParaRPr lang="en-US">
            <a:latin typeface="Times New Roman" panose="02020603050405020304" pitchFamily="18" charset="0"/>
            <a:cs typeface="Times New Roman" panose="02020603050405020304" pitchFamily="18" charset="0"/>
          </a:endParaRPr>
        </a:p>
      </dgm:t>
    </dgm:pt>
    <dgm:pt modelId="{2C341BC8-14FC-7F48-9105-FE64D2E6FBCB}" type="parTrans" cxnId="{4CF44959-9821-49C5-890F-1A55A941E01F}">
      <dgm:prSet/>
      <dgm:spPr/>
      <dgm:t>
        <a:bodyPr/>
        <a:lstStyle/>
        <a:p>
          <a:endParaRPr lang="en-US"/>
        </a:p>
      </dgm:t>
    </dgm:pt>
    <dgm:pt modelId="{697DE272-1E38-474E-BB20-80321AB33F2B}" type="sibTrans" cxnId="{4CF44959-9821-49C5-890F-1A55A941E01F}">
      <dgm:prSet/>
      <dgm:spPr/>
      <dgm:t>
        <a:bodyPr/>
        <a:lstStyle/>
        <a:p>
          <a:endParaRPr lang="en-US"/>
        </a:p>
      </dgm:t>
    </dgm:pt>
    <dgm:pt modelId="{B70A5B96-58D5-4517-8BB0-187643EB942C}" type="pres">
      <dgm:prSet presAssocID="{297F4156-4497-4E69-AC38-C36AD659CFD2}" presName="root" presStyleCnt="0">
        <dgm:presLayoutVars>
          <dgm:dir/>
          <dgm:resizeHandles val="exact"/>
        </dgm:presLayoutVars>
      </dgm:prSet>
      <dgm:spPr/>
    </dgm:pt>
    <dgm:pt modelId="{F6B98DB8-4A92-4A4B-B6D9-405B89C0E6D9}" type="pres">
      <dgm:prSet presAssocID="{E5016A71-34BC-9945-BB34-C949A5E9BDD1}" presName="compNode" presStyleCnt="0"/>
      <dgm:spPr/>
    </dgm:pt>
    <dgm:pt modelId="{3AF4FAD1-96FB-45ED-BE60-684B61373728}" type="pres">
      <dgm:prSet presAssocID="{E5016A71-34BC-9945-BB34-C949A5E9BDD1}" presName="bgRect" presStyleLbl="bgShp" presStyleIdx="0" presStyleCnt="3"/>
      <dgm:spPr/>
    </dgm:pt>
    <dgm:pt modelId="{072492ED-0E77-4FDB-8E8C-88875957FB29}" type="pres">
      <dgm:prSet presAssocID="{E5016A71-34BC-9945-BB34-C949A5E9BD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Meeting"/>
        </a:ext>
      </dgm:extLst>
    </dgm:pt>
    <dgm:pt modelId="{5DF4574D-D904-4A3F-A669-C63BED6225EF}" type="pres">
      <dgm:prSet presAssocID="{E5016A71-34BC-9945-BB34-C949A5E9BDD1}" presName="spaceRect" presStyleCnt="0"/>
      <dgm:spPr/>
    </dgm:pt>
    <dgm:pt modelId="{ED42701B-44B6-4A28-B324-A515133AEB73}" type="pres">
      <dgm:prSet presAssocID="{E5016A71-34BC-9945-BB34-C949A5E9BDD1}" presName="parTx" presStyleLbl="revTx" presStyleIdx="0" presStyleCnt="3">
        <dgm:presLayoutVars>
          <dgm:chMax val="0"/>
          <dgm:chPref val="0"/>
        </dgm:presLayoutVars>
      </dgm:prSet>
      <dgm:spPr/>
    </dgm:pt>
    <dgm:pt modelId="{73497B4C-1E5B-41F0-B92A-A92DF7254C21}" type="pres">
      <dgm:prSet presAssocID="{DA43BB26-278B-4A4A-9238-34D500A9723B}" presName="sibTrans" presStyleCnt="0"/>
      <dgm:spPr/>
    </dgm:pt>
    <dgm:pt modelId="{4F388B32-1FB9-404A-83D4-6D9889C79767}" type="pres">
      <dgm:prSet presAssocID="{2B02FA31-FEE5-4431-BF0B-174796AC7B56}" presName="compNode" presStyleCnt="0"/>
      <dgm:spPr/>
    </dgm:pt>
    <dgm:pt modelId="{30A7A05A-312D-4314-AD73-99D0F8C47D7E}" type="pres">
      <dgm:prSet presAssocID="{2B02FA31-FEE5-4431-BF0B-174796AC7B56}" presName="bgRect" presStyleLbl="bgShp" presStyleIdx="1" presStyleCnt="3"/>
      <dgm:spPr/>
    </dgm:pt>
    <dgm:pt modelId="{463B62F7-423F-475F-8E76-052C409B84A9}" type="pres">
      <dgm:prSet presAssocID="{2B02FA31-FEE5-4431-BF0B-174796AC7B5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andshake"/>
        </a:ext>
      </dgm:extLst>
    </dgm:pt>
    <dgm:pt modelId="{2A32CACD-A523-4610-9A5A-D4E1EC4A8698}" type="pres">
      <dgm:prSet presAssocID="{2B02FA31-FEE5-4431-BF0B-174796AC7B56}" presName="spaceRect" presStyleCnt="0"/>
      <dgm:spPr/>
    </dgm:pt>
    <dgm:pt modelId="{7ED43FAE-3423-41A2-A514-CFC4E9F0B930}" type="pres">
      <dgm:prSet presAssocID="{2B02FA31-FEE5-4431-BF0B-174796AC7B56}" presName="parTx" presStyleLbl="revTx" presStyleIdx="1" presStyleCnt="3">
        <dgm:presLayoutVars>
          <dgm:chMax val="0"/>
          <dgm:chPref val="0"/>
        </dgm:presLayoutVars>
      </dgm:prSet>
      <dgm:spPr/>
    </dgm:pt>
    <dgm:pt modelId="{42CB9080-437A-4B48-984E-010B71561DAF}" type="pres">
      <dgm:prSet presAssocID="{65ACBF58-E073-4895-82F6-8E6CF7F09B44}" presName="sibTrans" presStyleCnt="0"/>
      <dgm:spPr/>
    </dgm:pt>
    <dgm:pt modelId="{E55BC1AC-6D74-4F6A-98B4-8EFFD5A8B1A3}" type="pres">
      <dgm:prSet presAssocID="{6F89FEDA-0944-3E4A-9AB0-958D3301B494}" presName="compNode" presStyleCnt="0"/>
      <dgm:spPr/>
    </dgm:pt>
    <dgm:pt modelId="{3A6999DD-6E0C-4220-B70C-511B25DD57F0}" type="pres">
      <dgm:prSet presAssocID="{6F89FEDA-0944-3E4A-9AB0-958D3301B494}" presName="bgRect" presStyleLbl="bgShp" presStyleIdx="2" presStyleCnt="3"/>
      <dgm:spPr/>
    </dgm:pt>
    <dgm:pt modelId="{850393E5-F91C-4CB2-BBA1-9AAEDD505404}" type="pres">
      <dgm:prSet presAssocID="{6F89FEDA-0944-3E4A-9AB0-958D3301B494}"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onthly calendar"/>
        </a:ext>
      </dgm:extLst>
    </dgm:pt>
    <dgm:pt modelId="{39F26739-F76E-4808-A57F-DE29D9E0C6B6}" type="pres">
      <dgm:prSet presAssocID="{6F89FEDA-0944-3E4A-9AB0-958D3301B494}" presName="spaceRect" presStyleCnt="0"/>
      <dgm:spPr/>
    </dgm:pt>
    <dgm:pt modelId="{CE8C10BF-DEDE-4FB3-B3E1-A1E5680966A2}" type="pres">
      <dgm:prSet presAssocID="{6F89FEDA-0944-3E4A-9AB0-958D3301B494}" presName="parTx" presStyleLbl="revTx" presStyleIdx="2" presStyleCnt="3">
        <dgm:presLayoutVars>
          <dgm:chMax val="0"/>
          <dgm:chPref val="0"/>
        </dgm:presLayoutVars>
      </dgm:prSet>
      <dgm:spPr/>
    </dgm:pt>
  </dgm:ptLst>
  <dgm:cxnLst>
    <dgm:cxn modelId="{2E8B2367-ED00-4902-9D73-A9462DD773A8}" type="presOf" srcId="{E5016A71-34BC-9945-BB34-C949A5E9BDD1}" destId="{ED42701B-44B6-4A28-B324-A515133AEB73}" srcOrd="0" destOrd="0" presId="urn:microsoft.com/office/officeart/2018/2/layout/IconVerticalSolidList"/>
    <dgm:cxn modelId="{6C2B574D-AA57-489E-867C-6F0C8A03769C}" type="presOf" srcId="{2B02FA31-FEE5-4431-BF0B-174796AC7B56}" destId="{7ED43FAE-3423-41A2-A514-CFC4E9F0B930}" srcOrd="0" destOrd="0" presId="urn:microsoft.com/office/officeart/2018/2/layout/IconVerticalSolidList"/>
    <dgm:cxn modelId="{7BFF3257-CE0C-4F89-93A5-4EEBDD83A6E7}" type="presOf" srcId="{6F89FEDA-0944-3E4A-9AB0-958D3301B494}" destId="{CE8C10BF-DEDE-4FB3-B3E1-A1E5680966A2}" srcOrd="0" destOrd="0" presId="urn:microsoft.com/office/officeart/2018/2/layout/IconVerticalSolidList"/>
    <dgm:cxn modelId="{4CF44959-9821-49C5-890F-1A55A941E01F}" srcId="{297F4156-4497-4E69-AC38-C36AD659CFD2}" destId="{6F89FEDA-0944-3E4A-9AB0-958D3301B494}" srcOrd="2" destOrd="0" parTransId="{2C341BC8-14FC-7F48-9105-FE64D2E6FBCB}" sibTransId="{697DE272-1E38-474E-BB20-80321AB33F2B}"/>
    <dgm:cxn modelId="{0E4E77E0-BFCE-444F-8FF9-1D952DE9FBD6}" srcId="{297F4156-4497-4E69-AC38-C36AD659CFD2}" destId="{E5016A71-34BC-9945-BB34-C949A5E9BDD1}" srcOrd="0" destOrd="0" parTransId="{2A726010-298E-2C4A-8B18-067ABF9E7CD0}" sibTransId="{DA43BB26-278B-4A4A-9238-34D500A9723B}"/>
    <dgm:cxn modelId="{A8D315E3-73DC-4DBA-A34D-1A32816D2CEB}" type="presOf" srcId="{297F4156-4497-4E69-AC38-C36AD659CFD2}" destId="{B70A5B96-58D5-4517-8BB0-187643EB942C}" srcOrd="0" destOrd="0" presId="urn:microsoft.com/office/officeart/2018/2/layout/IconVerticalSolidList"/>
    <dgm:cxn modelId="{D01B81F8-DA8A-48BD-BF32-FBA98DF9DB88}" srcId="{297F4156-4497-4E69-AC38-C36AD659CFD2}" destId="{2B02FA31-FEE5-4431-BF0B-174796AC7B56}" srcOrd="1" destOrd="0" parTransId="{206F5802-9931-4CFC-BDB7-C62D206529FA}" sibTransId="{65ACBF58-E073-4895-82F6-8E6CF7F09B44}"/>
    <dgm:cxn modelId="{E6EFC304-479D-49CC-94A6-02C940A014B0}" type="presParOf" srcId="{B70A5B96-58D5-4517-8BB0-187643EB942C}" destId="{F6B98DB8-4A92-4A4B-B6D9-405B89C0E6D9}" srcOrd="0" destOrd="0" presId="urn:microsoft.com/office/officeart/2018/2/layout/IconVerticalSolidList"/>
    <dgm:cxn modelId="{7837C87D-94B3-48C7-B5B6-8A8FA3013AD7}" type="presParOf" srcId="{F6B98DB8-4A92-4A4B-B6D9-405B89C0E6D9}" destId="{3AF4FAD1-96FB-45ED-BE60-684B61373728}" srcOrd="0" destOrd="0" presId="urn:microsoft.com/office/officeart/2018/2/layout/IconVerticalSolidList"/>
    <dgm:cxn modelId="{DAF3E8A6-B863-4E90-9E2E-916259B9D38B}" type="presParOf" srcId="{F6B98DB8-4A92-4A4B-B6D9-405B89C0E6D9}" destId="{072492ED-0E77-4FDB-8E8C-88875957FB29}" srcOrd="1" destOrd="0" presId="urn:microsoft.com/office/officeart/2018/2/layout/IconVerticalSolidList"/>
    <dgm:cxn modelId="{B99D3BCD-67F1-46D2-9882-679C9DD6FD3B}" type="presParOf" srcId="{F6B98DB8-4A92-4A4B-B6D9-405B89C0E6D9}" destId="{5DF4574D-D904-4A3F-A669-C63BED6225EF}" srcOrd="2" destOrd="0" presId="urn:microsoft.com/office/officeart/2018/2/layout/IconVerticalSolidList"/>
    <dgm:cxn modelId="{61B3710E-18BC-43A3-BF0F-F3B2584359E1}" type="presParOf" srcId="{F6B98DB8-4A92-4A4B-B6D9-405B89C0E6D9}" destId="{ED42701B-44B6-4A28-B324-A515133AEB73}" srcOrd="3" destOrd="0" presId="urn:microsoft.com/office/officeart/2018/2/layout/IconVerticalSolidList"/>
    <dgm:cxn modelId="{82BFD692-C419-4B97-AC8A-F560CB0F209A}" type="presParOf" srcId="{B70A5B96-58D5-4517-8BB0-187643EB942C}" destId="{73497B4C-1E5B-41F0-B92A-A92DF7254C21}" srcOrd="1" destOrd="0" presId="urn:microsoft.com/office/officeart/2018/2/layout/IconVerticalSolidList"/>
    <dgm:cxn modelId="{5DEC830B-1A41-4B30-9F90-3AA2CA50B71E}" type="presParOf" srcId="{B70A5B96-58D5-4517-8BB0-187643EB942C}" destId="{4F388B32-1FB9-404A-83D4-6D9889C79767}" srcOrd="2" destOrd="0" presId="urn:microsoft.com/office/officeart/2018/2/layout/IconVerticalSolidList"/>
    <dgm:cxn modelId="{ED11E123-D6BF-4C5D-B35E-720D740016E4}" type="presParOf" srcId="{4F388B32-1FB9-404A-83D4-6D9889C79767}" destId="{30A7A05A-312D-4314-AD73-99D0F8C47D7E}" srcOrd="0" destOrd="0" presId="urn:microsoft.com/office/officeart/2018/2/layout/IconVerticalSolidList"/>
    <dgm:cxn modelId="{CF35D908-22E7-49AD-AF42-295CEFDBB434}" type="presParOf" srcId="{4F388B32-1FB9-404A-83D4-6D9889C79767}" destId="{463B62F7-423F-475F-8E76-052C409B84A9}" srcOrd="1" destOrd="0" presId="urn:microsoft.com/office/officeart/2018/2/layout/IconVerticalSolidList"/>
    <dgm:cxn modelId="{210D5E91-358B-437E-8EF4-A23555D87DD4}" type="presParOf" srcId="{4F388B32-1FB9-404A-83D4-6D9889C79767}" destId="{2A32CACD-A523-4610-9A5A-D4E1EC4A8698}" srcOrd="2" destOrd="0" presId="urn:microsoft.com/office/officeart/2018/2/layout/IconVerticalSolidList"/>
    <dgm:cxn modelId="{3227AEF4-B362-4C6A-9C2A-C220639359C8}" type="presParOf" srcId="{4F388B32-1FB9-404A-83D4-6D9889C79767}" destId="{7ED43FAE-3423-41A2-A514-CFC4E9F0B930}" srcOrd="3" destOrd="0" presId="urn:microsoft.com/office/officeart/2018/2/layout/IconVerticalSolidList"/>
    <dgm:cxn modelId="{2A5DE67B-D401-42D9-B671-3D453F88A932}" type="presParOf" srcId="{B70A5B96-58D5-4517-8BB0-187643EB942C}" destId="{42CB9080-437A-4B48-984E-010B71561DAF}" srcOrd="3" destOrd="0" presId="urn:microsoft.com/office/officeart/2018/2/layout/IconVerticalSolidList"/>
    <dgm:cxn modelId="{3B08D5C2-52A6-48B9-A9B1-88261C67A121}" type="presParOf" srcId="{B70A5B96-58D5-4517-8BB0-187643EB942C}" destId="{E55BC1AC-6D74-4F6A-98B4-8EFFD5A8B1A3}" srcOrd="4" destOrd="0" presId="urn:microsoft.com/office/officeart/2018/2/layout/IconVerticalSolidList"/>
    <dgm:cxn modelId="{9A0EE2DD-98D0-4BFF-91EA-4110140B2C98}" type="presParOf" srcId="{E55BC1AC-6D74-4F6A-98B4-8EFFD5A8B1A3}" destId="{3A6999DD-6E0C-4220-B70C-511B25DD57F0}" srcOrd="0" destOrd="0" presId="urn:microsoft.com/office/officeart/2018/2/layout/IconVerticalSolidList"/>
    <dgm:cxn modelId="{615B9683-5066-4121-9818-78DD12901D3C}" type="presParOf" srcId="{E55BC1AC-6D74-4F6A-98B4-8EFFD5A8B1A3}" destId="{850393E5-F91C-4CB2-BBA1-9AAEDD505404}" srcOrd="1" destOrd="0" presId="urn:microsoft.com/office/officeart/2018/2/layout/IconVerticalSolidList"/>
    <dgm:cxn modelId="{D33A0311-DEE0-447B-9A63-E6FA2D996C2D}" type="presParOf" srcId="{E55BC1AC-6D74-4F6A-98B4-8EFFD5A8B1A3}" destId="{39F26739-F76E-4808-A57F-DE29D9E0C6B6}" srcOrd="2" destOrd="0" presId="urn:microsoft.com/office/officeart/2018/2/layout/IconVerticalSolidList"/>
    <dgm:cxn modelId="{031C311B-D5A3-4CE2-896C-422A732008FA}" type="presParOf" srcId="{E55BC1AC-6D74-4F6A-98B4-8EFFD5A8B1A3}" destId="{CE8C10BF-DEDE-4FB3-B3E1-A1E5680966A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D0B4AE-647E-4A31-A2C2-FB2968DD7385}" type="doc">
      <dgm:prSet loTypeId="urn:microsoft.com/office/officeart/2018/5/layout/IconLeaf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594E8CFF-7523-4DDB-9A87-F1FD1EEBB0E5}">
      <dgm:prSet/>
      <dgm:spPr/>
      <dgm:t>
        <a:bodyPr/>
        <a:lstStyle/>
        <a:p>
          <a:pPr>
            <a:lnSpc>
              <a:spcPct val="100000"/>
            </a:lnSpc>
            <a:defRPr cap="all"/>
          </a:pPr>
          <a:r>
            <a:rPr lang="en-US">
              <a:latin typeface="Century" panose="02040604050505020304" pitchFamily="18" charset="0"/>
            </a:rPr>
            <a:t>23 meetings </a:t>
          </a:r>
        </a:p>
      </dgm:t>
    </dgm:pt>
    <dgm:pt modelId="{212A31EF-959C-4FAD-A19D-E8AAA293DC12}" type="parTrans" cxnId="{B3D37B14-D115-4B85-99DD-CAEB2E963651}">
      <dgm:prSet/>
      <dgm:spPr/>
      <dgm:t>
        <a:bodyPr/>
        <a:lstStyle/>
        <a:p>
          <a:endParaRPr lang="en-US"/>
        </a:p>
      </dgm:t>
    </dgm:pt>
    <dgm:pt modelId="{57FEA1A0-C94D-499C-A606-1105CBDD842D}" type="sibTrans" cxnId="{B3D37B14-D115-4B85-99DD-CAEB2E963651}">
      <dgm:prSet/>
      <dgm:spPr/>
      <dgm:t>
        <a:bodyPr/>
        <a:lstStyle/>
        <a:p>
          <a:endParaRPr lang="en-US"/>
        </a:p>
      </dgm:t>
    </dgm:pt>
    <dgm:pt modelId="{8CB01AEE-4E33-4080-9E9F-62A81202163F}">
      <dgm:prSet/>
      <dgm:spPr/>
      <dgm:t>
        <a:bodyPr/>
        <a:lstStyle/>
        <a:p>
          <a:pPr>
            <a:lnSpc>
              <a:spcPct val="100000"/>
            </a:lnSpc>
            <a:defRPr cap="all"/>
          </a:pPr>
          <a:r>
            <a:rPr lang="en-US">
              <a:latin typeface="Century" panose="02040604050505020304" pitchFamily="18" charset="0"/>
            </a:rPr>
            <a:t>Topics : </a:t>
          </a:r>
          <a:br>
            <a:rPr lang="en-US">
              <a:latin typeface="Century" panose="02040604050505020304" pitchFamily="18" charset="0"/>
            </a:rPr>
          </a:br>
          <a:r>
            <a:rPr lang="en-US">
              <a:latin typeface="Century" panose="02040604050505020304" pitchFamily="18" charset="0"/>
            </a:rPr>
            <a:t>Architecture, Office relocation, Social Media, Device</a:t>
          </a:r>
        </a:p>
      </dgm:t>
    </dgm:pt>
    <dgm:pt modelId="{3E3715BE-088B-4782-9A0A-A5C26F2BB7C8}" type="parTrans" cxnId="{FD357054-740C-4258-A9A6-3AEFE9C4727D}">
      <dgm:prSet/>
      <dgm:spPr/>
      <dgm:t>
        <a:bodyPr/>
        <a:lstStyle/>
        <a:p>
          <a:endParaRPr lang="en-US"/>
        </a:p>
      </dgm:t>
    </dgm:pt>
    <dgm:pt modelId="{4C007CC5-5873-4208-BDC3-5380F5896A9A}" type="sibTrans" cxnId="{FD357054-740C-4258-A9A6-3AEFE9C4727D}">
      <dgm:prSet/>
      <dgm:spPr/>
      <dgm:t>
        <a:bodyPr/>
        <a:lstStyle/>
        <a:p>
          <a:endParaRPr lang="en-US"/>
        </a:p>
      </dgm:t>
    </dgm:pt>
    <dgm:pt modelId="{1407F2CB-80CC-4B87-B7A0-B5143C6FA203}" type="pres">
      <dgm:prSet presAssocID="{F5D0B4AE-647E-4A31-A2C2-FB2968DD7385}" presName="root" presStyleCnt="0">
        <dgm:presLayoutVars>
          <dgm:dir/>
          <dgm:resizeHandles val="exact"/>
        </dgm:presLayoutVars>
      </dgm:prSet>
      <dgm:spPr/>
    </dgm:pt>
    <dgm:pt modelId="{96418D69-7F30-4420-8610-A232F12D54F0}" type="pres">
      <dgm:prSet presAssocID="{594E8CFF-7523-4DDB-9A87-F1FD1EEBB0E5}" presName="compNode" presStyleCnt="0"/>
      <dgm:spPr/>
    </dgm:pt>
    <dgm:pt modelId="{157740A0-64A7-4F38-90AA-F0326E110005}" type="pres">
      <dgm:prSet presAssocID="{594E8CFF-7523-4DDB-9A87-F1FD1EEBB0E5}" presName="iconBgRect" presStyleLbl="bgShp" presStyleIdx="0" presStyleCnt="2"/>
      <dgm:spPr>
        <a:prstGeom prst="round2DiagRect">
          <a:avLst>
            <a:gd name="adj1" fmla="val 29727"/>
            <a:gd name="adj2" fmla="val 0"/>
          </a:avLst>
        </a:prstGeom>
      </dgm:spPr>
    </dgm:pt>
    <dgm:pt modelId="{FDFF2403-D483-4FDA-856D-A626B2F817F7}" type="pres">
      <dgm:prSet presAssocID="{594E8CFF-7523-4DDB-9A87-F1FD1EEBB0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eeting"/>
        </a:ext>
      </dgm:extLst>
    </dgm:pt>
    <dgm:pt modelId="{42AA681C-0A72-4060-931A-EDA1F75237EC}" type="pres">
      <dgm:prSet presAssocID="{594E8CFF-7523-4DDB-9A87-F1FD1EEBB0E5}" presName="spaceRect" presStyleCnt="0"/>
      <dgm:spPr/>
    </dgm:pt>
    <dgm:pt modelId="{94B9353F-8D9F-4773-A50C-FF94FA96679D}" type="pres">
      <dgm:prSet presAssocID="{594E8CFF-7523-4DDB-9A87-F1FD1EEBB0E5}" presName="textRect" presStyleLbl="revTx" presStyleIdx="0" presStyleCnt="2">
        <dgm:presLayoutVars>
          <dgm:chMax val="1"/>
          <dgm:chPref val="1"/>
        </dgm:presLayoutVars>
      </dgm:prSet>
      <dgm:spPr/>
    </dgm:pt>
    <dgm:pt modelId="{6E5ADB31-3FE1-4AA8-B669-C702A2604C54}" type="pres">
      <dgm:prSet presAssocID="{57FEA1A0-C94D-499C-A606-1105CBDD842D}" presName="sibTrans" presStyleCnt="0"/>
      <dgm:spPr/>
    </dgm:pt>
    <dgm:pt modelId="{B96BFDCA-A570-4223-B264-5B1D4189C216}" type="pres">
      <dgm:prSet presAssocID="{8CB01AEE-4E33-4080-9E9F-62A81202163F}" presName="compNode" presStyleCnt="0"/>
      <dgm:spPr/>
    </dgm:pt>
    <dgm:pt modelId="{648D422D-AFBC-4864-ADCA-78332C657912}" type="pres">
      <dgm:prSet presAssocID="{8CB01AEE-4E33-4080-9E9F-62A81202163F}" presName="iconBgRect" presStyleLbl="bgShp" presStyleIdx="1" presStyleCnt="2"/>
      <dgm:spPr>
        <a:prstGeom prst="round2DiagRect">
          <a:avLst>
            <a:gd name="adj1" fmla="val 29727"/>
            <a:gd name="adj2" fmla="val 0"/>
          </a:avLst>
        </a:prstGeom>
      </dgm:spPr>
    </dgm:pt>
    <dgm:pt modelId="{5F84F85E-54AF-4046-9E7A-2BE1F9773E60}" type="pres">
      <dgm:prSet presAssocID="{8CB01AEE-4E33-4080-9E9F-62A81202163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
        </a:ext>
      </dgm:extLst>
    </dgm:pt>
    <dgm:pt modelId="{D30DE5E5-168F-40B1-9007-C08E224D9152}" type="pres">
      <dgm:prSet presAssocID="{8CB01AEE-4E33-4080-9E9F-62A81202163F}" presName="spaceRect" presStyleCnt="0"/>
      <dgm:spPr/>
    </dgm:pt>
    <dgm:pt modelId="{13C6F7B8-09BF-4A56-9252-3AF23D93DAF4}" type="pres">
      <dgm:prSet presAssocID="{8CB01AEE-4E33-4080-9E9F-62A81202163F}" presName="textRect" presStyleLbl="revTx" presStyleIdx="1" presStyleCnt="2">
        <dgm:presLayoutVars>
          <dgm:chMax val="1"/>
          <dgm:chPref val="1"/>
        </dgm:presLayoutVars>
      </dgm:prSet>
      <dgm:spPr/>
    </dgm:pt>
  </dgm:ptLst>
  <dgm:cxnLst>
    <dgm:cxn modelId="{F46A090F-4CC6-4611-9BB7-A6E3263F4399}" type="presOf" srcId="{8CB01AEE-4E33-4080-9E9F-62A81202163F}" destId="{13C6F7B8-09BF-4A56-9252-3AF23D93DAF4}" srcOrd="0" destOrd="0" presId="urn:microsoft.com/office/officeart/2018/5/layout/IconLeafLabelList"/>
    <dgm:cxn modelId="{B3D37B14-D115-4B85-99DD-CAEB2E963651}" srcId="{F5D0B4AE-647E-4A31-A2C2-FB2968DD7385}" destId="{594E8CFF-7523-4DDB-9A87-F1FD1EEBB0E5}" srcOrd="0" destOrd="0" parTransId="{212A31EF-959C-4FAD-A19D-E8AAA293DC12}" sibTransId="{57FEA1A0-C94D-499C-A606-1105CBDD842D}"/>
    <dgm:cxn modelId="{06FF3A1C-ACAE-4D68-8FB9-70E47FBE57E5}" type="presOf" srcId="{F5D0B4AE-647E-4A31-A2C2-FB2968DD7385}" destId="{1407F2CB-80CC-4B87-B7A0-B5143C6FA203}" srcOrd="0" destOrd="0" presId="urn:microsoft.com/office/officeart/2018/5/layout/IconLeafLabelList"/>
    <dgm:cxn modelId="{FD357054-740C-4258-A9A6-3AEFE9C4727D}" srcId="{F5D0B4AE-647E-4A31-A2C2-FB2968DD7385}" destId="{8CB01AEE-4E33-4080-9E9F-62A81202163F}" srcOrd="1" destOrd="0" parTransId="{3E3715BE-088B-4782-9A0A-A5C26F2BB7C8}" sibTransId="{4C007CC5-5873-4208-BDC3-5380F5896A9A}"/>
    <dgm:cxn modelId="{4E474E5A-1A87-4D4F-84D5-F706C5BF5162}" type="presOf" srcId="{594E8CFF-7523-4DDB-9A87-F1FD1EEBB0E5}" destId="{94B9353F-8D9F-4773-A50C-FF94FA96679D}" srcOrd="0" destOrd="0" presId="urn:microsoft.com/office/officeart/2018/5/layout/IconLeafLabelList"/>
    <dgm:cxn modelId="{97525F01-DA1B-483D-81D6-6D3E3C996B05}" type="presParOf" srcId="{1407F2CB-80CC-4B87-B7A0-B5143C6FA203}" destId="{96418D69-7F30-4420-8610-A232F12D54F0}" srcOrd="0" destOrd="0" presId="urn:microsoft.com/office/officeart/2018/5/layout/IconLeafLabelList"/>
    <dgm:cxn modelId="{8D76AD45-473D-46F3-B1A1-ED8922B88C16}" type="presParOf" srcId="{96418D69-7F30-4420-8610-A232F12D54F0}" destId="{157740A0-64A7-4F38-90AA-F0326E110005}" srcOrd="0" destOrd="0" presId="urn:microsoft.com/office/officeart/2018/5/layout/IconLeafLabelList"/>
    <dgm:cxn modelId="{FB1BDC51-38D1-4AB1-88D9-65151DBEAE73}" type="presParOf" srcId="{96418D69-7F30-4420-8610-A232F12D54F0}" destId="{FDFF2403-D483-4FDA-856D-A626B2F817F7}" srcOrd="1" destOrd="0" presId="urn:microsoft.com/office/officeart/2018/5/layout/IconLeafLabelList"/>
    <dgm:cxn modelId="{29BBC17D-C86B-491C-9A8E-D81BF21E2740}" type="presParOf" srcId="{96418D69-7F30-4420-8610-A232F12D54F0}" destId="{42AA681C-0A72-4060-931A-EDA1F75237EC}" srcOrd="2" destOrd="0" presId="urn:microsoft.com/office/officeart/2018/5/layout/IconLeafLabelList"/>
    <dgm:cxn modelId="{6E9909F2-1EC1-4B9C-AC77-25C392EBBBE4}" type="presParOf" srcId="{96418D69-7F30-4420-8610-A232F12D54F0}" destId="{94B9353F-8D9F-4773-A50C-FF94FA96679D}" srcOrd="3" destOrd="0" presId="urn:microsoft.com/office/officeart/2018/5/layout/IconLeafLabelList"/>
    <dgm:cxn modelId="{40834CE8-93C6-4A94-AAC7-98BDAF5A27F9}" type="presParOf" srcId="{1407F2CB-80CC-4B87-B7A0-B5143C6FA203}" destId="{6E5ADB31-3FE1-4AA8-B669-C702A2604C54}" srcOrd="1" destOrd="0" presId="urn:microsoft.com/office/officeart/2018/5/layout/IconLeafLabelList"/>
    <dgm:cxn modelId="{87E94AD0-AC87-4351-B37B-6814004F3BC1}" type="presParOf" srcId="{1407F2CB-80CC-4B87-B7A0-B5143C6FA203}" destId="{B96BFDCA-A570-4223-B264-5B1D4189C216}" srcOrd="2" destOrd="0" presId="urn:microsoft.com/office/officeart/2018/5/layout/IconLeafLabelList"/>
    <dgm:cxn modelId="{0B368264-F333-4ADC-B94F-302EF9C9B421}" type="presParOf" srcId="{B96BFDCA-A570-4223-B264-5B1D4189C216}" destId="{648D422D-AFBC-4864-ADCA-78332C657912}" srcOrd="0" destOrd="0" presId="urn:microsoft.com/office/officeart/2018/5/layout/IconLeafLabelList"/>
    <dgm:cxn modelId="{7E616ADD-8ACC-494B-B172-2725D79863B5}" type="presParOf" srcId="{B96BFDCA-A570-4223-B264-5B1D4189C216}" destId="{5F84F85E-54AF-4046-9E7A-2BE1F9773E60}" srcOrd="1" destOrd="0" presId="urn:microsoft.com/office/officeart/2018/5/layout/IconLeafLabelList"/>
    <dgm:cxn modelId="{935B02A8-9C5C-4975-84F0-900448CD00DE}" type="presParOf" srcId="{B96BFDCA-A570-4223-B264-5B1D4189C216}" destId="{D30DE5E5-168F-40B1-9007-C08E224D9152}" srcOrd="2" destOrd="0" presId="urn:microsoft.com/office/officeart/2018/5/layout/IconLeafLabelList"/>
    <dgm:cxn modelId="{7CCAB21D-1BBD-4E90-93DD-491A11E8738D}" type="presParOf" srcId="{B96BFDCA-A570-4223-B264-5B1D4189C216}" destId="{13C6F7B8-09BF-4A56-9252-3AF23D93DAF4}" srcOrd="3" destOrd="0" presId="urn:microsoft.com/office/officeart/2018/5/layout/IconLeaf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CA2D286-F994-4C31-A423-7599350876B9}"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en-US"/>
        </a:p>
      </dgm:t>
    </dgm:pt>
    <dgm:pt modelId="{47637B52-1821-4A12-911A-41A67B9F65A3}">
      <dgm:prSet/>
      <dgm:spPr/>
      <dgm:t>
        <a:bodyPr/>
        <a:lstStyle/>
        <a:p>
          <a:r>
            <a:rPr lang="en-US" b="0">
              <a:latin typeface="Century"/>
            </a:rPr>
            <a:t>Groundedness:</a:t>
          </a:r>
        </a:p>
      </dgm:t>
    </dgm:pt>
    <dgm:pt modelId="{9C4E2316-83A1-4DE9-A634-929CC27DC6A7}" type="parTrans" cxnId="{76FE26C8-D1BD-45FD-80B0-C40BF6275812}">
      <dgm:prSet/>
      <dgm:spPr/>
      <dgm:t>
        <a:bodyPr/>
        <a:lstStyle/>
        <a:p>
          <a:endParaRPr lang="en-US"/>
        </a:p>
      </dgm:t>
    </dgm:pt>
    <dgm:pt modelId="{EFC7C796-1BF8-442D-870B-31EB0CB07F46}" type="sibTrans" cxnId="{76FE26C8-D1BD-45FD-80B0-C40BF6275812}">
      <dgm:prSet/>
      <dgm:spPr/>
      <dgm:t>
        <a:bodyPr/>
        <a:lstStyle/>
        <a:p>
          <a:endParaRPr lang="en-US"/>
        </a:p>
      </dgm:t>
    </dgm:pt>
    <dgm:pt modelId="{01A30256-0E4C-4F6A-90BE-BF4BDA883260}">
      <dgm:prSet/>
      <dgm:spPr/>
      <dgm:t>
        <a:bodyPr/>
        <a:lstStyle/>
        <a:p>
          <a:r>
            <a:rPr lang="en-US" b="0">
              <a:latin typeface="Century"/>
            </a:rPr>
            <a:t>0 to 1</a:t>
          </a:r>
        </a:p>
      </dgm:t>
    </dgm:pt>
    <dgm:pt modelId="{E61A5BDF-90D9-493D-9A6A-FE7D0AF812B5}" type="parTrans" cxnId="{9212493B-050F-4C7E-976A-FB742E217EC8}">
      <dgm:prSet/>
      <dgm:spPr/>
      <dgm:t>
        <a:bodyPr/>
        <a:lstStyle/>
        <a:p>
          <a:endParaRPr lang="en-US">
            <a:latin typeface="Century" panose="02040604050505020304" pitchFamily="18" charset="0"/>
          </a:endParaRPr>
        </a:p>
      </dgm:t>
    </dgm:pt>
    <dgm:pt modelId="{9B7C2300-67F2-4BF3-BE3D-7FB161CD50E2}" type="sibTrans" cxnId="{9212493B-050F-4C7E-976A-FB742E217EC8}">
      <dgm:prSet/>
      <dgm:spPr/>
      <dgm:t>
        <a:bodyPr/>
        <a:lstStyle/>
        <a:p>
          <a:endParaRPr lang="en-US"/>
        </a:p>
      </dgm:t>
    </dgm:pt>
    <dgm:pt modelId="{C0D0FBC5-7559-40C4-B004-12353F2D08A3}">
      <dgm:prSet/>
      <dgm:spPr/>
      <dgm:t>
        <a:bodyPr/>
        <a:lstStyle/>
        <a:p>
          <a:r>
            <a:rPr lang="en-US" b="0">
              <a:latin typeface="Century"/>
            </a:rPr>
            <a:t>Measure of how well the answer is supported by the context.</a:t>
          </a:r>
        </a:p>
      </dgm:t>
    </dgm:pt>
    <dgm:pt modelId="{0796655C-34FE-489B-B312-6997320818CD}" type="parTrans" cxnId="{A56885E0-6183-480E-B15B-AF3E69E01D7A}">
      <dgm:prSet/>
      <dgm:spPr/>
      <dgm:t>
        <a:bodyPr/>
        <a:lstStyle/>
        <a:p>
          <a:endParaRPr lang="en-US">
            <a:latin typeface="Century" panose="02040604050505020304" pitchFamily="18" charset="0"/>
          </a:endParaRPr>
        </a:p>
      </dgm:t>
    </dgm:pt>
    <dgm:pt modelId="{5A6E65CD-9EA9-4B87-9C30-30230AFA23B2}" type="sibTrans" cxnId="{A56885E0-6183-480E-B15B-AF3E69E01D7A}">
      <dgm:prSet/>
      <dgm:spPr/>
      <dgm:t>
        <a:bodyPr/>
        <a:lstStyle/>
        <a:p>
          <a:endParaRPr lang="en-US"/>
        </a:p>
      </dgm:t>
    </dgm:pt>
    <dgm:pt modelId="{88D88C9F-36DF-40DA-A8E0-3A45EE750868}">
      <dgm:prSet/>
      <dgm:spPr/>
      <dgm:t>
        <a:bodyPr/>
        <a:lstStyle/>
        <a:p>
          <a:pPr rtl="0"/>
          <a:r>
            <a:rPr lang="en-US" b="0">
              <a:latin typeface="Century"/>
            </a:rPr>
            <a:t>Answer Relevance:  </a:t>
          </a:r>
        </a:p>
      </dgm:t>
    </dgm:pt>
    <dgm:pt modelId="{D666544A-5108-495E-8CCC-A88B749745B9}" type="parTrans" cxnId="{0259B849-B755-41B3-82CD-20F1CA1B2660}">
      <dgm:prSet/>
      <dgm:spPr/>
      <dgm:t>
        <a:bodyPr/>
        <a:lstStyle/>
        <a:p>
          <a:endParaRPr lang="en-US"/>
        </a:p>
      </dgm:t>
    </dgm:pt>
    <dgm:pt modelId="{D15B53CE-0842-49CF-9463-9C49D5F10A0A}" type="sibTrans" cxnId="{0259B849-B755-41B3-82CD-20F1CA1B2660}">
      <dgm:prSet/>
      <dgm:spPr/>
      <dgm:t>
        <a:bodyPr/>
        <a:lstStyle/>
        <a:p>
          <a:endParaRPr lang="en-US"/>
        </a:p>
      </dgm:t>
    </dgm:pt>
    <dgm:pt modelId="{BD4F4926-47D1-4F45-8BD7-46A66D63F07C}">
      <dgm:prSet/>
      <dgm:spPr/>
      <dgm:t>
        <a:bodyPr/>
        <a:lstStyle/>
        <a:p>
          <a:r>
            <a:rPr lang="en-US" b="0">
              <a:latin typeface="Century"/>
            </a:rPr>
            <a:t>0 to 1</a:t>
          </a:r>
        </a:p>
      </dgm:t>
    </dgm:pt>
    <dgm:pt modelId="{FABD04B6-56FB-45EA-82B4-8DAA307327E6}" type="parTrans" cxnId="{6421132F-DE87-428A-B599-DFE758826B7A}">
      <dgm:prSet/>
      <dgm:spPr/>
      <dgm:t>
        <a:bodyPr/>
        <a:lstStyle/>
        <a:p>
          <a:endParaRPr lang="en-US">
            <a:latin typeface="Century" panose="02040604050505020304" pitchFamily="18" charset="0"/>
          </a:endParaRPr>
        </a:p>
      </dgm:t>
    </dgm:pt>
    <dgm:pt modelId="{4EBC4D2F-986E-4DC5-A47F-C06C819A80F4}" type="sibTrans" cxnId="{6421132F-DE87-428A-B599-DFE758826B7A}">
      <dgm:prSet/>
      <dgm:spPr/>
      <dgm:t>
        <a:bodyPr/>
        <a:lstStyle/>
        <a:p>
          <a:endParaRPr lang="en-US"/>
        </a:p>
      </dgm:t>
    </dgm:pt>
    <dgm:pt modelId="{70C337AA-1F1C-4FCE-A4E7-F8A6249239B4}">
      <dgm:prSet/>
      <dgm:spPr/>
      <dgm:t>
        <a:bodyPr/>
        <a:lstStyle/>
        <a:p>
          <a:r>
            <a:rPr lang="en-US" b="0">
              <a:latin typeface="Century"/>
            </a:rPr>
            <a:t>Measure of how well the answer is relevant to the question.</a:t>
          </a:r>
        </a:p>
      </dgm:t>
    </dgm:pt>
    <dgm:pt modelId="{786788B4-214A-4EB6-BC6D-2F76368AA3A2}" type="parTrans" cxnId="{6893E59B-F8DA-42C2-8659-B0B7F969D6B0}">
      <dgm:prSet/>
      <dgm:spPr/>
      <dgm:t>
        <a:bodyPr/>
        <a:lstStyle/>
        <a:p>
          <a:endParaRPr lang="en-US">
            <a:latin typeface="Century" panose="02040604050505020304" pitchFamily="18" charset="0"/>
          </a:endParaRPr>
        </a:p>
      </dgm:t>
    </dgm:pt>
    <dgm:pt modelId="{26689EBD-7F11-45B7-8478-D6887D49FCAB}" type="sibTrans" cxnId="{6893E59B-F8DA-42C2-8659-B0B7F969D6B0}">
      <dgm:prSet/>
      <dgm:spPr/>
      <dgm:t>
        <a:bodyPr/>
        <a:lstStyle/>
        <a:p>
          <a:endParaRPr lang="en-US"/>
        </a:p>
      </dgm:t>
    </dgm:pt>
    <dgm:pt modelId="{A4708C0A-1ACB-4636-822A-744A2EBAA98A}">
      <dgm:prSet/>
      <dgm:spPr/>
      <dgm:t>
        <a:bodyPr/>
        <a:lstStyle/>
        <a:p>
          <a:pPr rtl="0"/>
          <a:r>
            <a:rPr lang="en-US" b="0">
              <a:latin typeface="Century"/>
            </a:rPr>
            <a:t>Context Relevance:  </a:t>
          </a:r>
        </a:p>
      </dgm:t>
    </dgm:pt>
    <dgm:pt modelId="{C89F3A16-D475-48F1-8035-CF0EF9A46B05}" type="parTrans" cxnId="{DFFC0588-338A-4777-96B4-CC9BEF06C078}">
      <dgm:prSet/>
      <dgm:spPr/>
      <dgm:t>
        <a:bodyPr/>
        <a:lstStyle/>
        <a:p>
          <a:endParaRPr lang="en-US"/>
        </a:p>
      </dgm:t>
    </dgm:pt>
    <dgm:pt modelId="{8EE55380-AD48-4A02-817A-67E61536AC4C}" type="sibTrans" cxnId="{DFFC0588-338A-4777-96B4-CC9BEF06C078}">
      <dgm:prSet/>
      <dgm:spPr/>
      <dgm:t>
        <a:bodyPr/>
        <a:lstStyle/>
        <a:p>
          <a:endParaRPr lang="en-US"/>
        </a:p>
      </dgm:t>
    </dgm:pt>
    <dgm:pt modelId="{7DD94816-C2DB-4D6A-964D-00B8649D66DF}">
      <dgm:prSet/>
      <dgm:spPr/>
      <dgm:t>
        <a:bodyPr/>
        <a:lstStyle/>
        <a:p>
          <a:r>
            <a:rPr lang="en-US" b="0">
              <a:latin typeface="Century"/>
            </a:rPr>
            <a:t>0 to 1</a:t>
          </a:r>
        </a:p>
      </dgm:t>
    </dgm:pt>
    <dgm:pt modelId="{5FA52E76-07A6-4695-8A02-BAEB89E84FD2}" type="parTrans" cxnId="{600E4A4A-B5F1-461A-80A2-4C387208C1DD}">
      <dgm:prSet/>
      <dgm:spPr/>
      <dgm:t>
        <a:bodyPr/>
        <a:lstStyle/>
        <a:p>
          <a:endParaRPr lang="en-US">
            <a:latin typeface="Century" panose="02040604050505020304" pitchFamily="18" charset="0"/>
          </a:endParaRPr>
        </a:p>
      </dgm:t>
    </dgm:pt>
    <dgm:pt modelId="{0FE7614A-282F-4CB5-BC28-FF07B7B763F0}" type="sibTrans" cxnId="{600E4A4A-B5F1-461A-80A2-4C387208C1DD}">
      <dgm:prSet/>
      <dgm:spPr/>
      <dgm:t>
        <a:bodyPr/>
        <a:lstStyle/>
        <a:p>
          <a:endParaRPr lang="en-US"/>
        </a:p>
      </dgm:t>
    </dgm:pt>
    <dgm:pt modelId="{0080BEB2-8DFE-4125-87F7-66A47B26AF53}">
      <dgm:prSet/>
      <dgm:spPr/>
      <dgm:t>
        <a:bodyPr/>
        <a:lstStyle/>
        <a:p>
          <a:r>
            <a:rPr lang="en-US" b="0">
              <a:latin typeface="Century"/>
            </a:rPr>
            <a:t>Measure of how well the context fetched from DB is relevant to the question.</a:t>
          </a:r>
        </a:p>
      </dgm:t>
    </dgm:pt>
    <dgm:pt modelId="{C7526F93-50CF-4349-956F-876DC0C53EFD}" type="parTrans" cxnId="{F3F72F0D-E346-4C3C-B9A7-18D54AB0C5B6}">
      <dgm:prSet/>
      <dgm:spPr/>
      <dgm:t>
        <a:bodyPr/>
        <a:lstStyle/>
        <a:p>
          <a:endParaRPr lang="en-US">
            <a:latin typeface="Century" panose="02040604050505020304" pitchFamily="18" charset="0"/>
          </a:endParaRPr>
        </a:p>
      </dgm:t>
    </dgm:pt>
    <dgm:pt modelId="{C0BA4153-3DB5-4C10-B776-E5CDADDCC773}" type="sibTrans" cxnId="{F3F72F0D-E346-4C3C-B9A7-18D54AB0C5B6}">
      <dgm:prSet/>
      <dgm:spPr/>
      <dgm:t>
        <a:bodyPr/>
        <a:lstStyle/>
        <a:p>
          <a:endParaRPr lang="en-US"/>
        </a:p>
      </dgm:t>
    </dgm:pt>
    <dgm:pt modelId="{0FA27BDC-CC76-41BC-95C1-B7F6328BD9D0}">
      <dgm:prSet phldr="0"/>
      <dgm:spPr/>
      <dgm:t>
        <a:bodyPr/>
        <a:lstStyle/>
        <a:p>
          <a:pPr rtl="0"/>
          <a:r>
            <a:rPr lang="en-US" b="0">
              <a:solidFill>
                <a:srgbClr val="444444"/>
              </a:solidFill>
              <a:latin typeface="Century"/>
              <a:ea typeface="Calibri"/>
              <a:cs typeface="Calibri"/>
            </a:rPr>
            <a:t>Cosine Similarity</a:t>
          </a:r>
        </a:p>
      </dgm:t>
    </dgm:pt>
    <dgm:pt modelId="{F01FD295-F700-4B18-8178-01B1CC5843A3}" type="parTrans" cxnId="{62E64EC1-72E3-4C95-8B2D-9E13DDF34FEB}">
      <dgm:prSet/>
      <dgm:spPr/>
      <dgm:t>
        <a:bodyPr/>
        <a:lstStyle/>
        <a:p>
          <a:endParaRPr lang="en-IN"/>
        </a:p>
      </dgm:t>
    </dgm:pt>
    <dgm:pt modelId="{A541A105-5DFB-4321-8F3F-0CD818213AC8}" type="sibTrans" cxnId="{62E64EC1-72E3-4C95-8B2D-9E13DDF34FEB}">
      <dgm:prSet/>
      <dgm:spPr/>
      <dgm:t>
        <a:bodyPr/>
        <a:lstStyle/>
        <a:p>
          <a:endParaRPr lang="en-IN"/>
        </a:p>
      </dgm:t>
    </dgm:pt>
    <dgm:pt modelId="{4AD7507A-9E49-4594-82DE-26060BD6498E}">
      <dgm:prSet phldr="0"/>
      <dgm:spPr/>
      <dgm:t>
        <a:bodyPr/>
        <a:lstStyle/>
        <a:p>
          <a:r>
            <a:rPr lang="en-US" b="0">
              <a:solidFill>
                <a:srgbClr val="444444"/>
              </a:solidFill>
              <a:latin typeface="Century"/>
              <a:ea typeface="Calibri"/>
              <a:cs typeface="Calibri"/>
            </a:rPr>
            <a:t>0 to 1</a:t>
          </a:r>
        </a:p>
      </dgm:t>
    </dgm:pt>
    <dgm:pt modelId="{B30AE715-A211-4B90-928E-FB1A7F868E3F}" type="parTrans" cxnId="{47745CD3-A8CA-465D-A570-769F2098C52A}">
      <dgm:prSet/>
      <dgm:spPr/>
      <dgm:t>
        <a:bodyPr/>
        <a:lstStyle/>
        <a:p>
          <a:endParaRPr lang="en-IN"/>
        </a:p>
      </dgm:t>
    </dgm:pt>
    <dgm:pt modelId="{25C62FE8-8C0B-404F-9D65-876571A20DF7}" type="sibTrans" cxnId="{47745CD3-A8CA-465D-A570-769F2098C52A}">
      <dgm:prSet/>
      <dgm:spPr/>
      <dgm:t>
        <a:bodyPr/>
        <a:lstStyle/>
        <a:p>
          <a:endParaRPr lang="en-IN"/>
        </a:p>
      </dgm:t>
    </dgm:pt>
    <dgm:pt modelId="{A8112076-56AD-4743-A492-C1C88B705686}">
      <dgm:prSet phldr="0"/>
      <dgm:spPr/>
      <dgm:t>
        <a:bodyPr/>
        <a:lstStyle/>
        <a:p>
          <a:r>
            <a:rPr lang="en-US" b="0">
              <a:solidFill>
                <a:srgbClr val="444444"/>
              </a:solidFill>
              <a:latin typeface="Century"/>
              <a:ea typeface="Calibri"/>
              <a:cs typeface="Calibri"/>
            </a:rPr>
            <a:t>Measures how similar answer by LLM is to the ground truth.</a:t>
          </a:r>
        </a:p>
      </dgm:t>
    </dgm:pt>
    <dgm:pt modelId="{D653B199-42CC-4E3A-8B08-6156128DBFBE}" type="parTrans" cxnId="{EE9E53BF-644E-48A1-82E0-94007ED3A4DF}">
      <dgm:prSet/>
      <dgm:spPr/>
      <dgm:t>
        <a:bodyPr/>
        <a:lstStyle/>
        <a:p>
          <a:endParaRPr lang="en-IN"/>
        </a:p>
      </dgm:t>
    </dgm:pt>
    <dgm:pt modelId="{3F176AF5-0E35-4CB3-8080-5A3C119722A6}" type="sibTrans" cxnId="{EE9E53BF-644E-48A1-82E0-94007ED3A4DF}">
      <dgm:prSet/>
      <dgm:spPr/>
      <dgm:t>
        <a:bodyPr/>
        <a:lstStyle/>
        <a:p>
          <a:endParaRPr lang="en-IN"/>
        </a:p>
      </dgm:t>
    </dgm:pt>
    <dgm:pt modelId="{ABDB176A-2A16-4084-AF10-900E693D72C5}" type="pres">
      <dgm:prSet presAssocID="{4CA2D286-F994-4C31-A423-7599350876B9}" presName="Name0" presStyleCnt="0">
        <dgm:presLayoutVars>
          <dgm:dir/>
          <dgm:animLvl val="lvl"/>
          <dgm:resizeHandles val="exact"/>
        </dgm:presLayoutVars>
      </dgm:prSet>
      <dgm:spPr/>
    </dgm:pt>
    <dgm:pt modelId="{D60BC461-D90F-4809-9F73-788D9B81246B}" type="pres">
      <dgm:prSet presAssocID="{47637B52-1821-4A12-911A-41A67B9F65A3}" presName="composite" presStyleCnt="0"/>
      <dgm:spPr/>
    </dgm:pt>
    <dgm:pt modelId="{4847824B-9C23-4578-9EC5-E06AE857EAF5}" type="pres">
      <dgm:prSet presAssocID="{47637B52-1821-4A12-911A-41A67B9F65A3}" presName="parTx" presStyleLbl="alignNode1" presStyleIdx="0" presStyleCnt="4">
        <dgm:presLayoutVars>
          <dgm:chMax val="0"/>
          <dgm:chPref val="0"/>
          <dgm:bulletEnabled val="1"/>
        </dgm:presLayoutVars>
      </dgm:prSet>
      <dgm:spPr/>
    </dgm:pt>
    <dgm:pt modelId="{E9F3C999-A906-4F7C-BB8E-C79D11613536}" type="pres">
      <dgm:prSet presAssocID="{47637B52-1821-4A12-911A-41A67B9F65A3}" presName="desTx" presStyleLbl="alignAccFollowNode1" presStyleIdx="0" presStyleCnt="4">
        <dgm:presLayoutVars>
          <dgm:bulletEnabled val="1"/>
        </dgm:presLayoutVars>
      </dgm:prSet>
      <dgm:spPr/>
    </dgm:pt>
    <dgm:pt modelId="{D2A7A7C2-F1D7-4A4B-B9FF-1C5891FFB595}" type="pres">
      <dgm:prSet presAssocID="{EFC7C796-1BF8-442D-870B-31EB0CB07F46}" presName="space" presStyleCnt="0"/>
      <dgm:spPr/>
    </dgm:pt>
    <dgm:pt modelId="{DC57DCE7-FA87-48D7-92A0-C37673DBC709}" type="pres">
      <dgm:prSet presAssocID="{88D88C9F-36DF-40DA-A8E0-3A45EE750868}" presName="composite" presStyleCnt="0"/>
      <dgm:spPr/>
    </dgm:pt>
    <dgm:pt modelId="{6F1A5559-4C11-4C73-8201-BED9988CAB0A}" type="pres">
      <dgm:prSet presAssocID="{88D88C9F-36DF-40DA-A8E0-3A45EE750868}" presName="parTx" presStyleLbl="alignNode1" presStyleIdx="1" presStyleCnt="4">
        <dgm:presLayoutVars>
          <dgm:chMax val="0"/>
          <dgm:chPref val="0"/>
          <dgm:bulletEnabled val="1"/>
        </dgm:presLayoutVars>
      </dgm:prSet>
      <dgm:spPr/>
    </dgm:pt>
    <dgm:pt modelId="{359A2B35-54F9-4922-8E9F-7131FE691684}" type="pres">
      <dgm:prSet presAssocID="{88D88C9F-36DF-40DA-A8E0-3A45EE750868}" presName="desTx" presStyleLbl="alignAccFollowNode1" presStyleIdx="1" presStyleCnt="4">
        <dgm:presLayoutVars>
          <dgm:bulletEnabled val="1"/>
        </dgm:presLayoutVars>
      </dgm:prSet>
      <dgm:spPr/>
    </dgm:pt>
    <dgm:pt modelId="{E6D31437-BC45-462C-BCC5-7ECEBE629565}" type="pres">
      <dgm:prSet presAssocID="{D15B53CE-0842-49CF-9463-9C49D5F10A0A}" presName="space" presStyleCnt="0"/>
      <dgm:spPr/>
    </dgm:pt>
    <dgm:pt modelId="{90A45638-8391-4FF8-AF16-7B00219C2532}" type="pres">
      <dgm:prSet presAssocID="{A4708C0A-1ACB-4636-822A-744A2EBAA98A}" presName="composite" presStyleCnt="0"/>
      <dgm:spPr/>
    </dgm:pt>
    <dgm:pt modelId="{B320803E-3312-44F7-9032-971538C3E251}" type="pres">
      <dgm:prSet presAssocID="{A4708C0A-1ACB-4636-822A-744A2EBAA98A}" presName="parTx" presStyleLbl="alignNode1" presStyleIdx="2" presStyleCnt="4">
        <dgm:presLayoutVars>
          <dgm:chMax val="0"/>
          <dgm:chPref val="0"/>
          <dgm:bulletEnabled val="1"/>
        </dgm:presLayoutVars>
      </dgm:prSet>
      <dgm:spPr/>
    </dgm:pt>
    <dgm:pt modelId="{48618B66-0A87-4355-92C5-4A2FE97FDB46}" type="pres">
      <dgm:prSet presAssocID="{A4708C0A-1ACB-4636-822A-744A2EBAA98A}" presName="desTx" presStyleLbl="alignAccFollowNode1" presStyleIdx="2" presStyleCnt="4">
        <dgm:presLayoutVars>
          <dgm:bulletEnabled val="1"/>
        </dgm:presLayoutVars>
      </dgm:prSet>
      <dgm:spPr/>
    </dgm:pt>
    <dgm:pt modelId="{D87AE10B-9D99-4BF3-B05F-383838EE3F55}" type="pres">
      <dgm:prSet presAssocID="{8EE55380-AD48-4A02-817A-67E61536AC4C}" presName="space" presStyleCnt="0"/>
      <dgm:spPr/>
    </dgm:pt>
    <dgm:pt modelId="{4D1EAA19-AA0E-41B5-A406-4820E4A84760}" type="pres">
      <dgm:prSet presAssocID="{0FA27BDC-CC76-41BC-95C1-B7F6328BD9D0}" presName="composite" presStyleCnt="0"/>
      <dgm:spPr/>
    </dgm:pt>
    <dgm:pt modelId="{6B633A62-5153-4475-AF8D-12211C7D1F57}" type="pres">
      <dgm:prSet presAssocID="{0FA27BDC-CC76-41BC-95C1-B7F6328BD9D0}" presName="parTx" presStyleLbl="alignNode1" presStyleIdx="3" presStyleCnt="4">
        <dgm:presLayoutVars>
          <dgm:chMax val="0"/>
          <dgm:chPref val="0"/>
          <dgm:bulletEnabled val="1"/>
        </dgm:presLayoutVars>
      </dgm:prSet>
      <dgm:spPr/>
    </dgm:pt>
    <dgm:pt modelId="{940A3247-DB8C-4685-96A3-810647F49E90}" type="pres">
      <dgm:prSet presAssocID="{0FA27BDC-CC76-41BC-95C1-B7F6328BD9D0}" presName="desTx" presStyleLbl="alignAccFollowNode1" presStyleIdx="3" presStyleCnt="4">
        <dgm:presLayoutVars>
          <dgm:bulletEnabled val="1"/>
        </dgm:presLayoutVars>
      </dgm:prSet>
      <dgm:spPr/>
    </dgm:pt>
  </dgm:ptLst>
  <dgm:cxnLst>
    <dgm:cxn modelId="{F3F72F0D-E346-4C3C-B9A7-18D54AB0C5B6}" srcId="{A4708C0A-1ACB-4636-822A-744A2EBAA98A}" destId="{0080BEB2-8DFE-4125-87F7-66A47B26AF53}" srcOrd="1" destOrd="0" parTransId="{C7526F93-50CF-4349-956F-876DC0C53EFD}" sibTransId="{C0BA4153-3DB5-4C10-B776-E5CDADDCC773}"/>
    <dgm:cxn modelId="{71739F10-21EA-45EC-B089-0098C4B676AB}" type="presOf" srcId="{0FA27BDC-CC76-41BC-95C1-B7F6328BD9D0}" destId="{6B633A62-5153-4475-AF8D-12211C7D1F57}" srcOrd="0" destOrd="0" presId="urn:microsoft.com/office/officeart/2005/8/layout/hList1"/>
    <dgm:cxn modelId="{B9F87218-6006-6348-A6D6-FFFD540299F2}" type="presOf" srcId="{47637B52-1821-4A12-911A-41A67B9F65A3}" destId="{4847824B-9C23-4578-9EC5-E06AE857EAF5}" srcOrd="0" destOrd="0" presId="urn:microsoft.com/office/officeart/2005/8/layout/hList1"/>
    <dgm:cxn modelId="{6421132F-DE87-428A-B599-DFE758826B7A}" srcId="{88D88C9F-36DF-40DA-A8E0-3A45EE750868}" destId="{BD4F4926-47D1-4F45-8BD7-46A66D63F07C}" srcOrd="0" destOrd="0" parTransId="{FABD04B6-56FB-45EA-82B4-8DAA307327E6}" sibTransId="{4EBC4D2F-986E-4DC5-A47F-C06C819A80F4}"/>
    <dgm:cxn modelId="{9212493B-050F-4C7E-976A-FB742E217EC8}" srcId="{47637B52-1821-4A12-911A-41A67B9F65A3}" destId="{01A30256-0E4C-4F6A-90BE-BF4BDA883260}" srcOrd="0" destOrd="0" parTransId="{E61A5BDF-90D9-493D-9A6A-FE7D0AF812B5}" sibTransId="{9B7C2300-67F2-4BF3-BE3D-7FB161CD50E2}"/>
    <dgm:cxn modelId="{2E4A0847-5A8B-4B7A-A16D-CA869ED529E4}" type="presOf" srcId="{4AD7507A-9E49-4594-82DE-26060BD6498E}" destId="{940A3247-DB8C-4685-96A3-810647F49E90}" srcOrd="0" destOrd="0" presId="urn:microsoft.com/office/officeart/2005/8/layout/hList1"/>
    <dgm:cxn modelId="{0259B849-B755-41B3-82CD-20F1CA1B2660}" srcId="{4CA2D286-F994-4C31-A423-7599350876B9}" destId="{88D88C9F-36DF-40DA-A8E0-3A45EE750868}" srcOrd="1" destOrd="0" parTransId="{D666544A-5108-495E-8CCC-A88B749745B9}" sibTransId="{D15B53CE-0842-49CF-9463-9C49D5F10A0A}"/>
    <dgm:cxn modelId="{600E4A4A-B5F1-461A-80A2-4C387208C1DD}" srcId="{A4708C0A-1ACB-4636-822A-744A2EBAA98A}" destId="{7DD94816-C2DB-4D6A-964D-00B8649D66DF}" srcOrd="0" destOrd="0" parTransId="{5FA52E76-07A6-4695-8A02-BAEB89E84FD2}" sibTransId="{0FE7614A-282F-4CB5-BC28-FF07B7B763F0}"/>
    <dgm:cxn modelId="{B7CF846F-030E-CB46-8B40-A4891238F45E}" type="presOf" srcId="{88D88C9F-36DF-40DA-A8E0-3A45EE750868}" destId="{6F1A5559-4C11-4C73-8201-BED9988CAB0A}" srcOrd="0" destOrd="0" presId="urn:microsoft.com/office/officeart/2005/8/layout/hList1"/>
    <dgm:cxn modelId="{B77A8856-AEAB-9C48-A164-F2719EF8F4A4}" type="presOf" srcId="{01A30256-0E4C-4F6A-90BE-BF4BDA883260}" destId="{E9F3C999-A906-4F7C-BB8E-C79D11613536}" srcOrd="0" destOrd="0" presId="urn:microsoft.com/office/officeart/2005/8/layout/hList1"/>
    <dgm:cxn modelId="{77160681-533E-4E4F-AA4E-B9A4453AB142}" type="presOf" srcId="{0080BEB2-8DFE-4125-87F7-66A47B26AF53}" destId="{48618B66-0A87-4355-92C5-4A2FE97FDB46}" srcOrd="0" destOrd="1" presId="urn:microsoft.com/office/officeart/2005/8/layout/hList1"/>
    <dgm:cxn modelId="{DFFC0588-338A-4777-96B4-CC9BEF06C078}" srcId="{4CA2D286-F994-4C31-A423-7599350876B9}" destId="{A4708C0A-1ACB-4636-822A-744A2EBAA98A}" srcOrd="2" destOrd="0" parTransId="{C89F3A16-D475-48F1-8035-CF0EF9A46B05}" sibTransId="{8EE55380-AD48-4A02-817A-67E61536AC4C}"/>
    <dgm:cxn modelId="{5B8A698D-8F24-42C6-B09D-D7326DE3D381}" type="presOf" srcId="{A8112076-56AD-4743-A492-C1C88B705686}" destId="{940A3247-DB8C-4685-96A3-810647F49E90}" srcOrd="0" destOrd="1" presId="urn:microsoft.com/office/officeart/2005/8/layout/hList1"/>
    <dgm:cxn modelId="{6893E59B-F8DA-42C2-8659-B0B7F969D6B0}" srcId="{88D88C9F-36DF-40DA-A8E0-3A45EE750868}" destId="{70C337AA-1F1C-4FCE-A4E7-F8A6249239B4}" srcOrd="1" destOrd="0" parTransId="{786788B4-214A-4EB6-BC6D-2F76368AA3A2}" sibTransId="{26689EBD-7F11-45B7-8478-D6887D49FCAB}"/>
    <dgm:cxn modelId="{7E1B5CB0-CD97-3E42-BCF6-458A36406213}" type="presOf" srcId="{70C337AA-1F1C-4FCE-A4E7-F8A6249239B4}" destId="{359A2B35-54F9-4922-8E9F-7131FE691684}" srcOrd="0" destOrd="1" presId="urn:microsoft.com/office/officeart/2005/8/layout/hList1"/>
    <dgm:cxn modelId="{F3E51DB3-C4BD-6144-8822-B95358E1A108}" type="presOf" srcId="{4CA2D286-F994-4C31-A423-7599350876B9}" destId="{ABDB176A-2A16-4084-AF10-900E693D72C5}" srcOrd="0" destOrd="0" presId="urn:microsoft.com/office/officeart/2005/8/layout/hList1"/>
    <dgm:cxn modelId="{EE9E53BF-644E-48A1-82E0-94007ED3A4DF}" srcId="{0FA27BDC-CC76-41BC-95C1-B7F6328BD9D0}" destId="{A8112076-56AD-4743-A492-C1C88B705686}" srcOrd="1" destOrd="0" parTransId="{D653B199-42CC-4E3A-8B08-6156128DBFBE}" sibTransId="{3F176AF5-0E35-4CB3-8080-5A3C119722A6}"/>
    <dgm:cxn modelId="{62E64EC1-72E3-4C95-8B2D-9E13DDF34FEB}" srcId="{4CA2D286-F994-4C31-A423-7599350876B9}" destId="{0FA27BDC-CC76-41BC-95C1-B7F6328BD9D0}" srcOrd="3" destOrd="0" parTransId="{F01FD295-F700-4B18-8178-01B1CC5843A3}" sibTransId="{A541A105-5DFB-4321-8F3F-0CD818213AC8}"/>
    <dgm:cxn modelId="{76FE26C8-D1BD-45FD-80B0-C40BF6275812}" srcId="{4CA2D286-F994-4C31-A423-7599350876B9}" destId="{47637B52-1821-4A12-911A-41A67B9F65A3}" srcOrd="0" destOrd="0" parTransId="{9C4E2316-83A1-4DE9-A634-929CC27DC6A7}" sibTransId="{EFC7C796-1BF8-442D-870B-31EB0CB07F46}"/>
    <dgm:cxn modelId="{47745CD3-A8CA-465D-A570-769F2098C52A}" srcId="{0FA27BDC-CC76-41BC-95C1-B7F6328BD9D0}" destId="{4AD7507A-9E49-4594-82DE-26060BD6498E}" srcOrd="0" destOrd="0" parTransId="{B30AE715-A211-4B90-928E-FB1A7F868E3F}" sibTransId="{25C62FE8-8C0B-404F-9D65-876571A20DF7}"/>
    <dgm:cxn modelId="{D28FE6DA-13B2-1245-AB07-A61C638E85A6}" type="presOf" srcId="{BD4F4926-47D1-4F45-8BD7-46A66D63F07C}" destId="{359A2B35-54F9-4922-8E9F-7131FE691684}" srcOrd="0" destOrd="0" presId="urn:microsoft.com/office/officeart/2005/8/layout/hList1"/>
    <dgm:cxn modelId="{A56885E0-6183-480E-B15B-AF3E69E01D7A}" srcId="{47637B52-1821-4A12-911A-41A67B9F65A3}" destId="{C0D0FBC5-7559-40C4-B004-12353F2D08A3}" srcOrd="1" destOrd="0" parTransId="{0796655C-34FE-489B-B312-6997320818CD}" sibTransId="{5A6E65CD-9EA9-4B87-9C30-30230AFA23B2}"/>
    <dgm:cxn modelId="{6D061DE9-C29D-5647-864C-B943B268FD67}" type="presOf" srcId="{A4708C0A-1ACB-4636-822A-744A2EBAA98A}" destId="{B320803E-3312-44F7-9032-971538C3E251}" srcOrd="0" destOrd="0" presId="urn:microsoft.com/office/officeart/2005/8/layout/hList1"/>
    <dgm:cxn modelId="{4CF8C4EE-20F1-0D40-80B4-2F6CB14FC6C5}" type="presOf" srcId="{C0D0FBC5-7559-40C4-B004-12353F2D08A3}" destId="{E9F3C999-A906-4F7C-BB8E-C79D11613536}" srcOrd="0" destOrd="1" presId="urn:microsoft.com/office/officeart/2005/8/layout/hList1"/>
    <dgm:cxn modelId="{02A19CF5-2AC5-034D-B5AE-237D67EA2738}" type="presOf" srcId="{7DD94816-C2DB-4D6A-964D-00B8649D66DF}" destId="{48618B66-0A87-4355-92C5-4A2FE97FDB46}" srcOrd="0" destOrd="0" presId="urn:microsoft.com/office/officeart/2005/8/layout/hList1"/>
    <dgm:cxn modelId="{80B8A346-8E44-7049-9877-2263EAAA8D74}" type="presParOf" srcId="{ABDB176A-2A16-4084-AF10-900E693D72C5}" destId="{D60BC461-D90F-4809-9F73-788D9B81246B}" srcOrd="0" destOrd="0" presId="urn:microsoft.com/office/officeart/2005/8/layout/hList1"/>
    <dgm:cxn modelId="{3DA8CD36-ECCE-8B49-9825-0D1F8C3B11B6}" type="presParOf" srcId="{D60BC461-D90F-4809-9F73-788D9B81246B}" destId="{4847824B-9C23-4578-9EC5-E06AE857EAF5}" srcOrd="0" destOrd="0" presId="urn:microsoft.com/office/officeart/2005/8/layout/hList1"/>
    <dgm:cxn modelId="{CE82B2EA-A9FE-644C-9FB6-DC0D672E6082}" type="presParOf" srcId="{D60BC461-D90F-4809-9F73-788D9B81246B}" destId="{E9F3C999-A906-4F7C-BB8E-C79D11613536}" srcOrd="1" destOrd="0" presId="urn:microsoft.com/office/officeart/2005/8/layout/hList1"/>
    <dgm:cxn modelId="{4E36FE8A-77D5-5943-BCBA-050F4A431000}" type="presParOf" srcId="{ABDB176A-2A16-4084-AF10-900E693D72C5}" destId="{D2A7A7C2-F1D7-4A4B-B9FF-1C5891FFB595}" srcOrd="1" destOrd="0" presId="urn:microsoft.com/office/officeart/2005/8/layout/hList1"/>
    <dgm:cxn modelId="{7C8F28D9-6768-6641-B6C4-4FF8543DCF0C}" type="presParOf" srcId="{ABDB176A-2A16-4084-AF10-900E693D72C5}" destId="{DC57DCE7-FA87-48D7-92A0-C37673DBC709}" srcOrd="2" destOrd="0" presId="urn:microsoft.com/office/officeart/2005/8/layout/hList1"/>
    <dgm:cxn modelId="{50A0A09D-3888-AB41-A116-3D88047519F8}" type="presParOf" srcId="{DC57DCE7-FA87-48D7-92A0-C37673DBC709}" destId="{6F1A5559-4C11-4C73-8201-BED9988CAB0A}" srcOrd="0" destOrd="0" presId="urn:microsoft.com/office/officeart/2005/8/layout/hList1"/>
    <dgm:cxn modelId="{E7752168-8101-1C4F-B8C0-1771C0C99564}" type="presParOf" srcId="{DC57DCE7-FA87-48D7-92A0-C37673DBC709}" destId="{359A2B35-54F9-4922-8E9F-7131FE691684}" srcOrd="1" destOrd="0" presId="urn:microsoft.com/office/officeart/2005/8/layout/hList1"/>
    <dgm:cxn modelId="{BAA3A7D3-2B10-0E4B-A26E-C7F9D1E0399C}" type="presParOf" srcId="{ABDB176A-2A16-4084-AF10-900E693D72C5}" destId="{E6D31437-BC45-462C-BCC5-7ECEBE629565}" srcOrd="3" destOrd="0" presId="urn:microsoft.com/office/officeart/2005/8/layout/hList1"/>
    <dgm:cxn modelId="{434AF593-D41F-1B41-A7B9-AE3FD6618C9A}" type="presParOf" srcId="{ABDB176A-2A16-4084-AF10-900E693D72C5}" destId="{90A45638-8391-4FF8-AF16-7B00219C2532}" srcOrd="4" destOrd="0" presId="urn:microsoft.com/office/officeart/2005/8/layout/hList1"/>
    <dgm:cxn modelId="{DF00E730-26EF-524C-A408-F52E51441EC1}" type="presParOf" srcId="{90A45638-8391-4FF8-AF16-7B00219C2532}" destId="{B320803E-3312-44F7-9032-971538C3E251}" srcOrd="0" destOrd="0" presId="urn:microsoft.com/office/officeart/2005/8/layout/hList1"/>
    <dgm:cxn modelId="{267E3E46-ADD0-6540-ADC9-781697274556}" type="presParOf" srcId="{90A45638-8391-4FF8-AF16-7B00219C2532}" destId="{48618B66-0A87-4355-92C5-4A2FE97FDB46}" srcOrd="1" destOrd="0" presId="urn:microsoft.com/office/officeart/2005/8/layout/hList1"/>
    <dgm:cxn modelId="{B4C9DA0D-1C5F-4375-89CA-C76204F74446}" type="presParOf" srcId="{ABDB176A-2A16-4084-AF10-900E693D72C5}" destId="{D87AE10B-9D99-4BF3-B05F-383838EE3F55}" srcOrd="5" destOrd="0" presId="urn:microsoft.com/office/officeart/2005/8/layout/hList1"/>
    <dgm:cxn modelId="{9E8A800E-3FAE-43F3-B52A-DDA0FEE4B34C}" type="presParOf" srcId="{ABDB176A-2A16-4084-AF10-900E693D72C5}" destId="{4D1EAA19-AA0E-41B5-A406-4820E4A84760}" srcOrd="6" destOrd="0" presId="urn:microsoft.com/office/officeart/2005/8/layout/hList1"/>
    <dgm:cxn modelId="{029C9C56-9F12-4416-B3BE-F1CA760EA884}" type="presParOf" srcId="{4D1EAA19-AA0E-41B5-A406-4820E4A84760}" destId="{6B633A62-5153-4475-AF8D-12211C7D1F57}" srcOrd="0" destOrd="0" presId="urn:microsoft.com/office/officeart/2005/8/layout/hList1"/>
    <dgm:cxn modelId="{B3665555-6DA0-45CC-BD12-B4CD6CBF03BA}" type="presParOf" srcId="{4D1EAA19-AA0E-41B5-A406-4820E4A84760}" destId="{940A3247-DB8C-4685-96A3-810647F49E90}"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483592-4B30-4493-AB19-19EDF40824A0}" type="doc">
      <dgm:prSet loTypeId="urn:microsoft.com/office/officeart/2018/5/layout/IconCircleLabelList" loCatId="icon" qsTypeId="urn:microsoft.com/office/officeart/2005/8/quickstyle/simple1" qsCatId="simple" csTypeId="urn:microsoft.com/office/officeart/2005/8/colors/colorful1" csCatId="colorful" phldr="1"/>
      <dgm:spPr/>
      <dgm:t>
        <a:bodyPr/>
        <a:lstStyle/>
        <a:p>
          <a:endParaRPr lang="en-US"/>
        </a:p>
      </dgm:t>
    </dgm:pt>
    <dgm:pt modelId="{99C79E1A-425A-4C9C-8CC2-062AD95930E7}">
      <dgm:prSet/>
      <dgm:spPr/>
      <dgm:t>
        <a:bodyPr/>
        <a:lstStyle/>
        <a:p>
          <a:pPr>
            <a:lnSpc>
              <a:spcPct val="100000"/>
            </a:lnSpc>
            <a:defRPr cap="all"/>
          </a:pPr>
          <a:r>
            <a:rPr lang="en-US">
              <a:latin typeface="Century" panose="02040604050505020304" pitchFamily="18" charset="0"/>
            </a:rPr>
            <a:t>Fine Tuning using QLORA.</a:t>
          </a:r>
        </a:p>
      </dgm:t>
    </dgm:pt>
    <dgm:pt modelId="{BAB1774C-9334-47F8-B47F-9CCDA9A35709}" type="parTrans" cxnId="{4EFDED02-3A0A-4618-BB15-31F18A8B2650}">
      <dgm:prSet/>
      <dgm:spPr/>
      <dgm:t>
        <a:bodyPr/>
        <a:lstStyle/>
        <a:p>
          <a:endParaRPr lang="en-US"/>
        </a:p>
      </dgm:t>
    </dgm:pt>
    <dgm:pt modelId="{9A7826CE-98E8-40F5-BE16-1A3117118216}" type="sibTrans" cxnId="{4EFDED02-3A0A-4618-BB15-31F18A8B2650}">
      <dgm:prSet/>
      <dgm:spPr/>
      <dgm:t>
        <a:bodyPr/>
        <a:lstStyle/>
        <a:p>
          <a:endParaRPr lang="en-US"/>
        </a:p>
      </dgm:t>
    </dgm:pt>
    <dgm:pt modelId="{E8EB823E-EEAD-4B2F-9CA2-2A0F90B13BD9}">
      <dgm:prSet/>
      <dgm:spPr/>
      <dgm:t>
        <a:bodyPr/>
        <a:lstStyle/>
        <a:p>
          <a:pPr>
            <a:lnSpc>
              <a:spcPct val="100000"/>
            </a:lnSpc>
            <a:defRPr cap="all"/>
          </a:pPr>
          <a:r>
            <a:rPr lang="en-US">
              <a:latin typeface="Century" panose="02040604050505020304" pitchFamily="18" charset="0"/>
            </a:rPr>
            <a:t>Researching faster Transcribe model</a:t>
          </a:r>
          <a:endParaRPr lang="en-US" dirty="0">
            <a:latin typeface="Century" panose="02040604050505020304" pitchFamily="18" charset="0"/>
          </a:endParaRPr>
        </a:p>
      </dgm:t>
    </dgm:pt>
    <dgm:pt modelId="{A11AAB28-95FB-4E6A-B37B-8A1CD82CF27E}" type="parTrans" cxnId="{BD733972-3433-4520-A302-A638F9B171E4}">
      <dgm:prSet/>
      <dgm:spPr/>
      <dgm:t>
        <a:bodyPr/>
        <a:lstStyle/>
        <a:p>
          <a:endParaRPr lang="en-US"/>
        </a:p>
      </dgm:t>
    </dgm:pt>
    <dgm:pt modelId="{81E852B1-2394-4322-8480-C78458962BAC}" type="sibTrans" cxnId="{BD733972-3433-4520-A302-A638F9B171E4}">
      <dgm:prSet/>
      <dgm:spPr/>
      <dgm:t>
        <a:bodyPr/>
        <a:lstStyle/>
        <a:p>
          <a:endParaRPr lang="en-US"/>
        </a:p>
      </dgm:t>
    </dgm:pt>
    <dgm:pt modelId="{B9D2D941-16B3-45C6-A62E-7ED3653690FA}">
      <dgm:prSet/>
      <dgm:spPr/>
      <dgm:t>
        <a:bodyPr/>
        <a:lstStyle/>
        <a:p>
          <a:pPr>
            <a:lnSpc>
              <a:spcPct val="100000"/>
            </a:lnSpc>
            <a:defRPr cap="all"/>
          </a:pPr>
          <a:r>
            <a:rPr lang="en-US">
              <a:latin typeface="Century" panose="02040604050505020304" pitchFamily="18" charset="0"/>
            </a:rPr>
            <a:t>Exploring different embedding models</a:t>
          </a:r>
        </a:p>
      </dgm:t>
    </dgm:pt>
    <dgm:pt modelId="{B938DDA2-156B-4E0C-80BC-5A39DBB0EC1E}" type="parTrans" cxnId="{277FEE4C-5186-4620-8E7D-DC656A9C79CF}">
      <dgm:prSet/>
      <dgm:spPr/>
      <dgm:t>
        <a:bodyPr/>
        <a:lstStyle/>
        <a:p>
          <a:endParaRPr lang="en-US"/>
        </a:p>
      </dgm:t>
    </dgm:pt>
    <dgm:pt modelId="{D84D7B77-AE7B-4774-B47E-3C57B2F88602}" type="sibTrans" cxnId="{277FEE4C-5186-4620-8E7D-DC656A9C79CF}">
      <dgm:prSet/>
      <dgm:spPr/>
      <dgm:t>
        <a:bodyPr/>
        <a:lstStyle/>
        <a:p>
          <a:endParaRPr lang="en-US"/>
        </a:p>
      </dgm:t>
    </dgm:pt>
    <dgm:pt modelId="{4CE06BAF-88E1-4CF9-B96D-7A18FAC12FD0}">
      <dgm:prSet/>
      <dgm:spPr/>
      <dgm:t>
        <a:bodyPr/>
        <a:lstStyle/>
        <a:p>
          <a:pPr>
            <a:lnSpc>
              <a:spcPct val="100000"/>
            </a:lnSpc>
            <a:defRPr cap="all"/>
          </a:pPr>
          <a:r>
            <a:rPr lang="en-US" b="0" i="0">
              <a:latin typeface="Century" panose="02040604050505020304" pitchFamily="18" charset="0"/>
            </a:rPr>
            <a:t>Exploring Open Source LLM Models.</a:t>
          </a:r>
          <a:endParaRPr lang="en-US" dirty="0">
            <a:latin typeface="Century" panose="02040604050505020304" pitchFamily="18" charset="0"/>
          </a:endParaRPr>
        </a:p>
      </dgm:t>
    </dgm:pt>
    <dgm:pt modelId="{0163799B-CC78-49F0-8B90-1BC98F86386A}" type="parTrans" cxnId="{C6939C58-3723-41E9-BCAA-70F8914786B2}">
      <dgm:prSet/>
      <dgm:spPr/>
      <dgm:t>
        <a:bodyPr/>
        <a:lstStyle/>
        <a:p>
          <a:endParaRPr lang="en-US"/>
        </a:p>
      </dgm:t>
    </dgm:pt>
    <dgm:pt modelId="{1308089D-1E21-4997-883F-A7FB090C8FA3}" type="sibTrans" cxnId="{C6939C58-3723-41E9-BCAA-70F8914786B2}">
      <dgm:prSet/>
      <dgm:spPr/>
      <dgm:t>
        <a:bodyPr/>
        <a:lstStyle/>
        <a:p>
          <a:endParaRPr lang="en-US"/>
        </a:p>
      </dgm:t>
    </dgm:pt>
    <dgm:pt modelId="{2C6E9B25-AAA5-4E1D-A050-0082C3228E09}">
      <dgm:prSet/>
      <dgm:spPr/>
      <dgm:t>
        <a:bodyPr/>
        <a:lstStyle/>
        <a:p>
          <a:pPr>
            <a:lnSpc>
              <a:spcPct val="100000"/>
            </a:lnSpc>
            <a:defRPr cap="all"/>
          </a:pPr>
          <a:r>
            <a:rPr lang="en-US" dirty="0">
              <a:latin typeface="Century" panose="02040604050505020304" pitchFamily="18" charset="0"/>
            </a:rPr>
            <a:t>Video Frame Tagging</a:t>
          </a:r>
        </a:p>
      </dgm:t>
    </dgm:pt>
    <dgm:pt modelId="{BF6760AD-79B9-444B-93EA-B01DAC78790D}" type="parTrans" cxnId="{A5B07709-B3B3-4B0C-A91B-35141572B1F4}">
      <dgm:prSet/>
      <dgm:spPr/>
      <dgm:t>
        <a:bodyPr/>
        <a:lstStyle/>
        <a:p>
          <a:endParaRPr lang="en-US"/>
        </a:p>
      </dgm:t>
    </dgm:pt>
    <dgm:pt modelId="{34407FFD-CAB7-4224-B53D-C793EA424F89}" type="sibTrans" cxnId="{A5B07709-B3B3-4B0C-A91B-35141572B1F4}">
      <dgm:prSet/>
      <dgm:spPr/>
      <dgm:t>
        <a:bodyPr/>
        <a:lstStyle/>
        <a:p>
          <a:endParaRPr lang="en-US"/>
        </a:p>
      </dgm:t>
    </dgm:pt>
    <dgm:pt modelId="{60FC0529-4C6A-4D7D-B7B7-D027FEA6E16A}" type="pres">
      <dgm:prSet presAssocID="{DD483592-4B30-4493-AB19-19EDF40824A0}" presName="root" presStyleCnt="0">
        <dgm:presLayoutVars>
          <dgm:dir/>
          <dgm:resizeHandles val="exact"/>
        </dgm:presLayoutVars>
      </dgm:prSet>
      <dgm:spPr/>
    </dgm:pt>
    <dgm:pt modelId="{148C4C6A-0882-4672-8AA6-5052546BEFD8}" type="pres">
      <dgm:prSet presAssocID="{99C79E1A-425A-4C9C-8CC2-062AD95930E7}" presName="compNode" presStyleCnt="0"/>
      <dgm:spPr/>
    </dgm:pt>
    <dgm:pt modelId="{079DB473-6928-41E5-BA3F-C00EC12C6860}" type="pres">
      <dgm:prSet presAssocID="{99C79E1A-425A-4C9C-8CC2-062AD95930E7}" presName="iconBgRect" presStyleLbl="bgShp" presStyleIdx="0" presStyleCnt="5"/>
      <dgm:spPr/>
    </dgm:pt>
    <dgm:pt modelId="{FA78F64B-8B70-4C91-A102-27BB6DF3AF0A}" type="pres">
      <dgm:prSet presAssocID="{99C79E1A-425A-4C9C-8CC2-062AD95930E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Network"/>
        </a:ext>
      </dgm:extLst>
    </dgm:pt>
    <dgm:pt modelId="{70242327-24FD-4DEA-80D3-1D481F35D074}" type="pres">
      <dgm:prSet presAssocID="{99C79E1A-425A-4C9C-8CC2-062AD95930E7}" presName="spaceRect" presStyleCnt="0"/>
      <dgm:spPr/>
    </dgm:pt>
    <dgm:pt modelId="{1A9A50F8-1BF7-44E0-AE8D-DA0F4D1EA809}" type="pres">
      <dgm:prSet presAssocID="{99C79E1A-425A-4C9C-8CC2-062AD95930E7}" presName="textRect" presStyleLbl="revTx" presStyleIdx="0" presStyleCnt="5">
        <dgm:presLayoutVars>
          <dgm:chMax val="1"/>
          <dgm:chPref val="1"/>
        </dgm:presLayoutVars>
      </dgm:prSet>
      <dgm:spPr/>
    </dgm:pt>
    <dgm:pt modelId="{A83DB158-B478-4890-A094-8A3B5DF6D71F}" type="pres">
      <dgm:prSet presAssocID="{9A7826CE-98E8-40F5-BE16-1A3117118216}" presName="sibTrans" presStyleCnt="0"/>
      <dgm:spPr/>
    </dgm:pt>
    <dgm:pt modelId="{2842F02E-7369-4168-8DB2-B813F7D5538C}" type="pres">
      <dgm:prSet presAssocID="{E8EB823E-EEAD-4B2F-9CA2-2A0F90B13BD9}" presName="compNode" presStyleCnt="0"/>
      <dgm:spPr/>
    </dgm:pt>
    <dgm:pt modelId="{BB3D940B-DB59-46A8-A176-097C105E11C5}" type="pres">
      <dgm:prSet presAssocID="{E8EB823E-EEAD-4B2F-9CA2-2A0F90B13BD9}" presName="iconBgRect" presStyleLbl="bgShp" presStyleIdx="1" presStyleCnt="5"/>
      <dgm:spPr/>
    </dgm:pt>
    <dgm:pt modelId="{93751F30-4433-440E-93B1-BFB21AD42373}" type="pres">
      <dgm:prSet presAssocID="{E8EB823E-EEAD-4B2F-9CA2-2A0F90B13BD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ocument"/>
        </a:ext>
      </dgm:extLst>
    </dgm:pt>
    <dgm:pt modelId="{9903788E-029F-477F-81C4-948CF5BAB82B}" type="pres">
      <dgm:prSet presAssocID="{E8EB823E-EEAD-4B2F-9CA2-2A0F90B13BD9}" presName="spaceRect" presStyleCnt="0"/>
      <dgm:spPr/>
    </dgm:pt>
    <dgm:pt modelId="{2F77974E-71CD-4F7B-A9EE-ACD91FC4DEDE}" type="pres">
      <dgm:prSet presAssocID="{E8EB823E-EEAD-4B2F-9CA2-2A0F90B13BD9}" presName="textRect" presStyleLbl="revTx" presStyleIdx="1" presStyleCnt="5">
        <dgm:presLayoutVars>
          <dgm:chMax val="1"/>
          <dgm:chPref val="1"/>
        </dgm:presLayoutVars>
      </dgm:prSet>
      <dgm:spPr/>
    </dgm:pt>
    <dgm:pt modelId="{323485F0-C3C0-4E55-9AF4-1E8F90C8E951}" type="pres">
      <dgm:prSet presAssocID="{81E852B1-2394-4322-8480-C78458962BAC}" presName="sibTrans" presStyleCnt="0"/>
      <dgm:spPr/>
    </dgm:pt>
    <dgm:pt modelId="{F1C4D39D-3D24-4E3C-906C-A2A4FF681BFB}" type="pres">
      <dgm:prSet presAssocID="{B9D2D941-16B3-45C6-A62E-7ED3653690FA}" presName="compNode" presStyleCnt="0"/>
      <dgm:spPr/>
    </dgm:pt>
    <dgm:pt modelId="{7BFF0936-E236-4B03-B566-7EA6895A086C}" type="pres">
      <dgm:prSet presAssocID="{B9D2D941-16B3-45C6-A62E-7ED3653690FA}" presName="iconBgRect" presStyleLbl="bgShp" presStyleIdx="2" presStyleCnt="5"/>
      <dgm:spPr/>
    </dgm:pt>
    <dgm:pt modelId="{5527C2E3-1334-4E0D-8E89-8B0CDF99E7C5}" type="pres">
      <dgm:prSet presAssocID="{B9D2D941-16B3-45C6-A62E-7ED3653690FA}" presName="iconRect" presStyleLbl="node1" presStyleIdx="2" presStyleCnt="5"/>
      <dgm:spPr>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pt>
    <dgm:pt modelId="{5DD5CA72-8831-4250-9781-5DEBACBCDDEA}" type="pres">
      <dgm:prSet presAssocID="{B9D2D941-16B3-45C6-A62E-7ED3653690FA}" presName="spaceRect" presStyleCnt="0"/>
      <dgm:spPr/>
    </dgm:pt>
    <dgm:pt modelId="{9511C3BE-2789-412D-A17B-A5B96808D19F}" type="pres">
      <dgm:prSet presAssocID="{B9D2D941-16B3-45C6-A62E-7ED3653690FA}" presName="textRect" presStyleLbl="revTx" presStyleIdx="2" presStyleCnt="5">
        <dgm:presLayoutVars>
          <dgm:chMax val="1"/>
          <dgm:chPref val="1"/>
        </dgm:presLayoutVars>
      </dgm:prSet>
      <dgm:spPr/>
    </dgm:pt>
    <dgm:pt modelId="{6EB42729-81C8-4B72-BDCD-6FA5425F1626}" type="pres">
      <dgm:prSet presAssocID="{D84D7B77-AE7B-4774-B47E-3C57B2F88602}" presName="sibTrans" presStyleCnt="0"/>
      <dgm:spPr/>
    </dgm:pt>
    <dgm:pt modelId="{B6396FE0-1538-4908-979E-FDC810C5290E}" type="pres">
      <dgm:prSet presAssocID="{4CE06BAF-88E1-4CF9-B96D-7A18FAC12FD0}" presName="compNode" presStyleCnt="0"/>
      <dgm:spPr/>
    </dgm:pt>
    <dgm:pt modelId="{1F0243F9-C0DA-4DB7-B1D4-E26FA7B315F9}" type="pres">
      <dgm:prSet presAssocID="{4CE06BAF-88E1-4CF9-B96D-7A18FAC12FD0}" presName="iconBgRect" presStyleLbl="bgShp" presStyleIdx="3" presStyleCnt="5"/>
      <dgm:spPr/>
    </dgm:pt>
    <dgm:pt modelId="{3526DACB-A3EF-43DD-A17C-C90ED4E5B62A}" type="pres">
      <dgm:prSet presAssocID="{4CE06BAF-88E1-4CF9-B96D-7A18FAC12FD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Venn Diagram"/>
        </a:ext>
      </dgm:extLst>
    </dgm:pt>
    <dgm:pt modelId="{B6637871-413A-43A2-9302-856179EBC643}" type="pres">
      <dgm:prSet presAssocID="{4CE06BAF-88E1-4CF9-B96D-7A18FAC12FD0}" presName="spaceRect" presStyleCnt="0"/>
      <dgm:spPr/>
    </dgm:pt>
    <dgm:pt modelId="{44DB1298-F724-4E6F-A35F-A4E88339E6C1}" type="pres">
      <dgm:prSet presAssocID="{4CE06BAF-88E1-4CF9-B96D-7A18FAC12FD0}" presName="textRect" presStyleLbl="revTx" presStyleIdx="3" presStyleCnt="5">
        <dgm:presLayoutVars>
          <dgm:chMax val="1"/>
          <dgm:chPref val="1"/>
        </dgm:presLayoutVars>
      </dgm:prSet>
      <dgm:spPr/>
    </dgm:pt>
    <dgm:pt modelId="{DA08AAB3-27FE-4D5E-9DE2-37EBECE1717F}" type="pres">
      <dgm:prSet presAssocID="{1308089D-1E21-4997-883F-A7FB090C8FA3}" presName="sibTrans" presStyleCnt="0"/>
      <dgm:spPr/>
    </dgm:pt>
    <dgm:pt modelId="{86EFD8DC-E602-4ACA-9A68-ED66380E4B2B}" type="pres">
      <dgm:prSet presAssocID="{2C6E9B25-AAA5-4E1D-A050-0082C3228E09}" presName="compNode" presStyleCnt="0"/>
      <dgm:spPr/>
    </dgm:pt>
    <dgm:pt modelId="{6D0AC5AF-4EFF-47CE-92E4-E91A9B4EB8AA}" type="pres">
      <dgm:prSet presAssocID="{2C6E9B25-AAA5-4E1D-A050-0082C3228E09}" presName="iconBgRect" presStyleLbl="bgShp" presStyleIdx="4" presStyleCnt="5"/>
      <dgm:spPr/>
    </dgm:pt>
    <dgm:pt modelId="{CBF0F436-EC25-431E-9A59-6FFDED011D59}" type="pres">
      <dgm:prSet presAssocID="{2C6E9B25-AAA5-4E1D-A050-0082C3228E09}" presName="iconRect" presStyleLbl="node1" presStyleIdx="4" presStyleCnt="5"/>
      <dgm:spPr>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pt>
    <dgm:pt modelId="{462EB592-7931-4104-B471-33CC6DB4657C}" type="pres">
      <dgm:prSet presAssocID="{2C6E9B25-AAA5-4E1D-A050-0082C3228E09}" presName="spaceRect" presStyleCnt="0"/>
      <dgm:spPr/>
    </dgm:pt>
    <dgm:pt modelId="{5E28C232-A89E-451A-8D9C-BDF1CFDECE7F}" type="pres">
      <dgm:prSet presAssocID="{2C6E9B25-AAA5-4E1D-A050-0082C3228E09}" presName="textRect" presStyleLbl="revTx" presStyleIdx="4" presStyleCnt="5">
        <dgm:presLayoutVars>
          <dgm:chMax val="1"/>
          <dgm:chPref val="1"/>
        </dgm:presLayoutVars>
      </dgm:prSet>
      <dgm:spPr/>
    </dgm:pt>
  </dgm:ptLst>
  <dgm:cxnLst>
    <dgm:cxn modelId="{4EFDED02-3A0A-4618-BB15-31F18A8B2650}" srcId="{DD483592-4B30-4493-AB19-19EDF40824A0}" destId="{99C79E1A-425A-4C9C-8CC2-062AD95930E7}" srcOrd="0" destOrd="0" parTransId="{BAB1774C-9334-47F8-B47F-9CCDA9A35709}" sibTransId="{9A7826CE-98E8-40F5-BE16-1A3117118216}"/>
    <dgm:cxn modelId="{A5B07709-B3B3-4B0C-A91B-35141572B1F4}" srcId="{DD483592-4B30-4493-AB19-19EDF40824A0}" destId="{2C6E9B25-AAA5-4E1D-A050-0082C3228E09}" srcOrd="4" destOrd="0" parTransId="{BF6760AD-79B9-444B-93EA-B01DAC78790D}" sibTransId="{34407FFD-CAB7-4224-B53D-C793EA424F89}"/>
    <dgm:cxn modelId="{E7D2D21C-F6F1-4220-A72D-51AE5B490821}" type="presOf" srcId="{B9D2D941-16B3-45C6-A62E-7ED3653690FA}" destId="{9511C3BE-2789-412D-A17B-A5B96808D19F}" srcOrd="0" destOrd="0" presId="urn:microsoft.com/office/officeart/2018/5/layout/IconCircleLabelList"/>
    <dgm:cxn modelId="{79E64242-C989-4E31-8594-C05EA539EC07}" type="presOf" srcId="{99C79E1A-425A-4C9C-8CC2-062AD95930E7}" destId="{1A9A50F8-1BF7-44E0-AE8D-DA0F4D1EA809}" srcOrd="0" destOrd="0" presId="urn:microsoft.com/office/officeart/2018/5/layout/IconCircleLabelList"/>
    <dgm:cxn modelId="{277FEE4C-5186-4620-8E7D-DC656A9C79CF}" srcId="{DD483592-4B30-4493-AB19-19EDF40824A0}" destId="{B9D2D941-16B3-45C6-A62E-7ED3653690FA}" srcOrd="2" destOrd="0" parTransId="{B938DDA2-156B-4E0C-80BC-5A39DBB0EC1E}" sibTransId="{D84D7B77-AE7B-4774-B47E-3C57B2F88602}"/>
    <dgm:cxn modelId="{BD733972-3433-4520-A302-A638F9B171E4}" srcId="{DD483592-4B30-4493-AB19-19EDF40824A0}" destId="{E8EB823E-EEAD-4B2F-9CA2-2A0F90B13BD9}" srcOrd="1" destOrd="0" parTransId="{A11AAB28-95FB-4E6A-B37B-8A1CD82CF27E}" sibTransId="{81E852B1-2394-4322-8480-C78458962BAC}"/>
    <dgm:cxn modelId="{C6939C58-3723-41E9-BCAA-70F8914786B2}" srcId="{DD483592-4B30-4493-AB19-19EDF40824A0}" destId="{4CE06BAF-88E1-4CF9-B96D-7A18FAC12FD0}" srcOrd="3" destOrd="0" parTransId="{0163799B-CC78-49F0-8B90-1BC98F86386A}" sibTransId="{1308089D-1E21-4997-883F-A7FB090C8FA3}"/>
    <dgm:cxn modelId="{6DFFB191-A93E-43B8-AACE-B3623DF76279}" type="presOf" srcId="{E8EB823E-EEAD-4B2F-9CA2-2A0F90B13BD9}" destId="{2F77974E-71CD-4F7B-A9EE-ACD91FC4DEDE}" srcOrd="0" destOrd="0" presId="urn:microsoft.com/office/officeart/2018/5/layout/IconCircleLabelList"/>
    <dgm:cxn modelId="{6AD497A7-8EF0-437D-BB7A-3EEA0FF3C14B}" type="presOf" srcId="{4CE06BAF-88E1-4CF9-B96D-7A18FAC12FD0}" destId="{44DB1298-F724-4E6F-A35F-A4E88339E6C1}" srcOrd="0" destOrd="0" presId="urn:microsoft.com/office/officeart/2018/5/layout/IconCircleLabelList"/>
    <dgm:cxn modelId="{74F06DB3-5E23-42F7-8D78-0CED857AD257}" type="presOf" srcId="{DD483592-4B30-4493-AB19-19EDF40824A0}" destId="{60FC0529-4C6A-4D7D-B7B7-D027FEA6E16A}" srcOrd="0" destOrd="0" presId="urn:microsoft.com/office/officeart/2018/5/layout/IconCircleLabelList"/>
    <dgm:cxn modelId="{C7CC2CF5-CF65-4680-AE5B-3F42A84DD416}" type="presOf" srcId="{2C6E9B25-AAA5-4E1D-A050-0082C3228E09}" destId="{5E28C232-A89E-451A-8D9C-BDF1CFDECE7F}" srcOrd="0" destOrd="0" presId="urn:microsoft.com/office/officeart/2018/5/layout/IconCircleLabelList"/>
    <dgm:cxn modelId="{25BF4E10-6F0F-4579-910B-569AD8EFF681}" type="presParOf" srcId="{60FC0529-4C6A-4D7D-B7B7-D027FEA6E16A}" destId="{148C4C6A-0882-4672-8AA6-5052546BEFD8}" srcOrd="0" destOrd="0" presId="urn:microsoft.com/office/officeart/2018/5/layout/IconCircleLabelList"/>
    <dgm:cxn modelId="{F58F1AE6-CE50-4ADC-B1ED-A82A3F8312EA}" type="presParOf" srcId="{148C4C6A-0882-4672-8AA6-5052546BEFD8}" destId="{079DB473-6928-41E5-BA3F-C00EC12C6860}" srcOrd="0" destOrd="0" presId="urn:microsoft.com/office/officeart/2018/5/layout/IconCircleLabelList"/>
    <dgm:cxn modelId="{EA5C556A-1B12-481B-B94B-E624F76E9CE4}" type="presParOf" srcId="{148C4C6A-0882-4672-8AA6-5052546BEFD8}" destId="{FA78F64B-8B70-4C91-A102-27BB6DF3AF0A}" srcOrd="1" destOrd="0" presId="urn:microsoft.com/office/officeart/2018/5/layout/IconCircleLabelList"/>
    <dgm:cxn modelId="{4E65FB58-F2A6-4A7E-A08E-B68B64A06D47}" type="presParOf" srcId="{148C4C6A-0882-4672-8AA6-5052546BEFD8}" destId="{70242327-24FD-4DEA-80D3-1D481F35D074}" srcOrd="2" destOrd="0" presId="urn:microsoft.com/office/officeart/2018/5/layout/IconCircleLabelList"/>
    <dgm:cxn modelId="{D4DDBDD0-BC1D-4586-B1BD-0D2110353149}" type="presParOf" srcId="{148C4C6A-0882-4672-8AA6-5052546BEFD8}" destId="{1A9A50F8-1BF7-44E0-AE8D-DA0F4D1EA809}" srcOrd="3" destOrd="0" presId="urn:microsoft.com/office/officeart/2018/5/layout/IconCircleLabelList"/>
    <dgm:cxn modelId="{35B5AB0F-1285-4B27-BE65-309BE13C674C}" type="presParOf" srcId="{60FC0529-4C6A-4D7D-B7B7-D027FEA6E16A}" destId="{A83DB158-B478-4890-A094-8A3B5DF6D71F}" srcOrd="1" destOrd="0" presId="urn:microsoft.com/office/officeart/2018/5/layout/IconCircleLabelList"/>
    <dgm:cxn modelId="{D2B813E7-6EF4-4045-9D13-255FC31933E9}" type="presParOf" srcId="{60FC0529-4C6A-4D7D-B7B7-D027FEA6E16A}" destId="{2842F02E-7369-4168-8DB2-B813F7D5538C}" srcOrd="2" destOrd="0" presId="urn:microsoft.com/office/officeart/2018/5/layout/IconCircleLabelList"/>
    <dgm:cxn modelId="{1819F5D2-EF49-4358-8A88-B43AFBC344E3}" type="presParOf" srcId="{2842F02E-7369-4168-8DB2-B813F7D5538C}" destId="{BB3D940B-DB59-46A8-A176-097C105E11C5}" srcOrd="0" destOrd="0" presId="urn:microsoft.com/office/officeart/2018/5/layout/IconCircleLabelList"/>
    <dgm:cxn modelId="{56FC306A-0806-4709-BD4A-0A206FF3D1B8}" type="presParOf" srcId="{2842F02E-7369-4168-8DB2-B813F7D5538C}" destId="{93751F30-4433-440E-93B1-BFB21AD42373}" srcOrd="1" destOrd="0" presId="urn:microsoft.com/office/officeart/2018/5/layout/IconCircleLabelList"/>
    <dgm:cxn modelId="{03A4434A-7A60-4AAD-A7E4-5BB8550C76B3}" type="presParOf" srcId="{2842F02E-7369-4168-8DB2-B813F7D5538C}" destId="{9903788E-029F-477F-81C4-948CF5BAB82B}" srcOrd="2" destOrd="0" presId="urn:microsoft.com/office/officeart/2018/5/layout/IconCircleLabelList"/>
    <dgm:cxn modelId="{9C3CDB26-26E9-42BF-953F-84CB5909A859}" type="presParOf" srcId="{2842F02E-7369-4168-8DB2-B813F7D5538C}" destId="{2F77974E-71CD-4F7B-A9EE-ACD91FC4DEDE}" srcOrd="3" destOrd="0" presId="urn:microsoft.com/office/officeart/2018/5/layout/IconCircleLabelList"/>
    <dgm:cxn modelId="{81773491-E570-43F6-86FF-E307F100959B}" type="presParOf" srcId="{60FC0529-4C6A-4D7D-B7B7-D027FEA6E16A}" destId="{323485F0-C3C0-4E55-9AF4-1E8F90C8E951}" srcOrd="3" destOrd="0" presId="urn:microsoft.com/office/officeart/2018/5/layout/IconCircleLabelList"/>
    <dgm:cxn modelId="{18518B4B-F06B-4198-8F3B-1D12837BAB6E}" type="presParOf" srcId="{60FC0529-4C6A-4D7D-B7B7-D027FEA6E16A}" destId="{F1C4D39D-3D24-4E3C-906C-A2A4FF681BFB}" srcOrd="4" destOrd="0" presId="urn:microsoft.com/office/officeart/2018/5/layout/IconCircleLabelList"/>
    <dgm:cxn modelId="{D5B64510-C8F9-49E1-B5AD-40FDC40B03C4}" type="presParOf" srcId="{F1C4D39D-3D24-4E3C-906C-A2A4FF681BFB}" destId="{7BFF0936-E236-4B03-B566-7EA6895A086C}" srcOrd="0" destOrd="0" presId="urn:microsoft.com/office/officeart/2018/5/layout/IconCircleLabelList"/>
    <dgm:cxn modelId="{45CEA1F8-768A-4E85-831F-C88A4510D875}" type="presParOf" srcId="{F1C4D39D-3D24-4E3C-906C-A2A4FF681BFB}" destId="{5527C2E3-1334-4E0D-8E89-8B0CDF99E7C5}" srcOrd="1" destOrd="0" presId="urn:microsoft.com/office/officeart/2018/5/layout/IconCircleLabelList"/>
    <dgm:cxn modelId="{98CB41E3-BD78-4184-9267-32422979FBE9}" type="presParOf" srcId="{F1C4D39D-3D24-4E3C-906C-A2A4FF681BFB}" destId="{5DD5CA72-8831-4250-9781-5DEBACBCDDEA}" srcOrd="2" destOrd="0" presId="urn:microsoft.com/office/officeart/2018/5/layout/IconCircleLabelList"/>
    <dgm:cxn modelId="{30362BB7-C439-4708-A585-1248891B364E}" type="presParOf" srcId="{F1C4D39D-3D24-4E3C-906C-A2A4FF681BFB}" destId="{9511C3BE-2789-412D-A17B-A5B96808D19F}" srcOrd="3" destOrd="0" presId="urn:microsoft.com/office/officeart/2018/5/layout/IconCircleLabelList"/>
    <dgm:cxn modelId="{E954ACD3-0344-440E-8D27-DE754873AA06}" type="presParOf" srcId="{60FC0529-4C6A-4D7D-B7B7-D027FEA6E16A}" destId="{6EB42729-81C8-4B72-BDCD-6FA5425F1626}" srcOrd="5" destOrd="0" presId="urn:microsoft.com/office/officeart/2018/5/layout/IconCircleLabelList"/>
    <dgm:cxn modelId="{CD3DE680-5B82-486F-A0EE-C9B71E6E39C0}" type="presParOf" srcId="{60FC0529-4C6A-4D7D-B7B7-D027FEA6E16A}" destId="{B6396FE0-1538-4908-979E-FDC810C5290E}" srcOrd="6" destOrd="0" presId="urn:microsoft.com/office/officeart/2018/5/layout/IconCircleLabelList"/>
    <dgm:cxn modelId="{028AAD7D-9873-476D-8338-E5E542DC698C}" type="presParOf" srcId="{B6396FE0-1538-4908-979E-FDC810C5290E}" destId="{1F0243F9-C0DA-4DB7-B1D4-E26FA7B315F9}" srcOrd="0" destOrd="0" presId="urn:microsoft.com/office/officeart/2018/5/layout/IconCircleLabelList"/>
    <dgm:cxn modelId="{F11CCCD0-A23D-41B4-B7C6-B101E2D50F91}" type="presParOf" srcId="{B6396FE0-1538-4908-979E-FDC810C5290E}" destId="{3526DACB-A3EF-43DD-A17C-C90ED4E5B62A}" srcOrd="1" destOrd="0" presId="urn:microsoft.com/office/officeart/2018/5/layout/IconCircleLabelList"/>
    <dgm:cxn modelId="{F0EDF398-A6F2-445F-BB4A-F16F43DB80C1}" type="presParOf" srcId="{B6396FE0-1538-4908-979E-FDC810C5290E}" destId="{B6637871-413A-43A2-9302-856179EBC643}" srcOrd="2" destOrd="0" presId="urn:microsoft.com/office/officeart/2018/5/layout/IconCircleLabelList"/>
    <dgm:cxn modelId="{CE4CE9D1-1EDA-45FD-B23F-1B5DD485D7E3}" type="presParOf" srcId="{B6396FE0-1538-4908-979E-FDC810C5290E}" destId="{44DB1298-F724-4E6F-A35F-A4E88339E6C1}" srcOrd="3" destOrd="0" presId="urn:microsoft.com/office/officeart/2018/5/layout/IconCircleLabelList"/>
    <dgm:cxn modelId="{9BC21CDA-537A-4BEE-8000-4BF0760682EA}" type="presParOf" srcId="{60FC0529-4C6A-4D7D-B7B7-D027FEA6E16A}" destId="{DA08AAB3-27FE-4D5E-9DE2-37EBECE1717F}" srcOrd="7" destOrd="0" presId="urn:microsoft.com/office/officeart/2018/5/layout/IconCircleLabelList"/>
    <dgm:cxn modelId="{15868AD0-A079-49CC-8912-45EFD8F3A9F8}" type="presParOf" srcId="{60FC0529-4C6A-4D7D-B7B7-D027FEA6E16A}" destId="{86EFD8DC-E602-4ACA-9A68-ED66380E4B2B}" srcOrd="8" destOrd="0" presId="urn:microsoft.com/office/officeart/2018/5/layout/IconCircleLabelList"/>
    <dgm:cxn modelId="{EB0799CD-38E3-4CE9-82F5-F4C9B251729B}" type="presParOf" srcId="{86EFD8DC-E602-4ACA-9A68-ED66380E4B2B}" destId="{6D0AC5AF-4EFF-47CE-92E4-E91A9B4EB8AA}" srcOrd="0" destOrd="0" presId="urn:microsoft.com/office/officeart/2018/5/layout/IconCircleLabelList"/>
    <dgm:cxn modelId="{DECCB36E-281A-4890-9D92-E3964DA73144}" type="presParOf" srcId="{86EFD8DC-E602-4ACA-9A68-ED66380E4B2B}" destId="{CBF0F436-EC25-431E-9A59-6FFDED011D59}" srcOrd="1" destOrd="0" presId="urn:microsoft.com/office/officeart/2018/5/layout/IconCircleLabelList"/>
    <dgm:cxn modelId="{DCD30CE6-462C-4A77-994A-408390827BBC}" type="presParOf" srcId="{86EFD8DC-E602-4ACA-9A68-ED66380E4B2B}" destId="{462EB592-7931-4104-B471-33CC6DB4657C}" srcOrd="2" destOrd="0" presId="urn:microsoft.com/office/officeart/2018/5/layout/IconCircleLabelList"/>
    <dgm:cxn modelId="{B6CC2FA9-A5B6-43B6-A476-E5D4EBCF9F79}" type="presParOf" srcId="{86EFD8DC-E602-4ACA-9A68-ED66380E4B2B}" destId="{5E28C232-A89E-451A-8D9C-BDF1CFDECE7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F4FAD1-96FB-45ED-BE60-684B61373728}">
      <dsp:nvSpPr>
        <dsp:cNvPr id="0" name=""/>
        <dsp:cNvSpPr/>
      </dsp:nvSpPr>
      <dsp:spPr>
        <a:xfrm>
          <a:off x="0" y="435"/>
          <a:ext cx="10119359" cy="10186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72492ED-0E77-4FDB-8E8C-88875957FB29}">
      <dsp:nvSpPr>
        <dsp:cNvPr id="0" name=""/>
        <dsp:cNvSpPr/>
      </dsp:nvSpPr>
      <dsp:spPr>
        <a:xfrm>
          <a:off x="308142" y="229632"/>
          <a:ext cx="560259" cy="5602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42701B-44B6-4A28-B324-A515133AEB73}">
      <dsp:nvSpPr>
        <dsp:cNvPr id="0" name=""/>
        <dsp:cNvSpPr/>
      </dsp:nvSpPr>
      <dsp:spPr>
        <a:xfrm>
          <a:off x="1176545" y="435"/>
          <a:ext cx="894281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b="0" i="0" u="none" kern="1200">
              <a:latin typeface="Times New Roman" panose="02020603050405020304" pitchFamily="18" charset="0"/>
              <a:cs typeface="Times New Roman" panose="02020603050405020304" pitchFamily="18" charset="0"/>
            </a:rPr>
            <a:t>Meetings serve as vital platforms for collaboration and decision making.</a:t>
          </a:r>
          <a:endParaRPr lang="en-US" sz="2500" kern="1200">
            <a:latin typeface="Times New Roman" panose="02020603050405020304" pitchFamily="18" charset="0"/>
            <a:cs typeface="Times New Roman" panose="02020603050405020304" pitchFamily="18" charset="0"/>
          </a:endParaRPr>
        </a:p>
      </dsp:txBody>
      <dsp:txXfrm>
        <a:off x="1176545" y="435"/>
        <a:ext cx="8942814" cy="1018654"/>
      </dsp:txXfrm>
    </dsp:sp>
    <dsp:sp modelId="{30A7A05A-312D-4314-AD73-99D0F8C47D7E}">
      <dsp:nvSpPr>
        <dsp:cNvPr id="0" name=""/>
        <dsp:cNvSpPr/>
      </dsp:nvSpPr>
      <dsp:spPr>
        <a:xfrm>
          <a:off x="0" y="1273752"/>
          <a:ext cx="10119359" cy="10186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3B62F7-423F-475F-8E76-052C409B84A9}">
      <dsp:nvSpPr>
        <dsp:cNvPr id="0" name=""/>
        <dsp:cNvSpPr/>
      </dsp:nvSpPr>
      <dsp:spPr>
        <a:xfrm>
          <a:off x="308142" y="1502950"/>
          <a:ext cx="560259" cy="5602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D43FAE-3423-41A2-A514-CFC4E9F0B930}">
      <dsp:nvSpPr>
        <dsp:cNvPr id="0" name=""/>
        <dsp:cNvSpPr/>
      </dsp:nvSpPr>
      <dsp:spPr>
        <a:xfrm>
          <a:off x="1176545" y="1273752"/>
          <a:ext cx="894281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b="0" i="0" kern="1200">
              <a:latin typeface="Times New Roman" panose="02020603050405020304" pitchFamily="18" charset="0"/>
              <a:cs typeface="Times New Roman" panose="02020603050405020304" pitchFamily="18" charset="0"/>
            </a:rPr>
            <a:t>Meetings can be overwhelming, leaving us to remember various details and discussions.</a:t>
          </a:r>
          <a:endParaRPr lang="en-US" sz="2500" kern="1200">
            <a:latin typeface="Times New Roman" panose="02020603050405020304" pitchFamily="18" charset="0"/>
            <a:cs typeface="Times New Roman" panose="02020603050405020304" pitchFamily="18" charset="0"/>
          </a:endParaRPr>
        </a:p>
      </dsp:txBody>
      <dsp:txXfrm>
        <a:off x="1176545" y="1273752"/>
        <a:ext cx="8942814" cy="1018654"/>
      </dsp:txXfrm>
    </dsp:sp>
    <dsp:sp modelId="{3A6999DD-6E0C-4220-B70C-511B25DD57F0}">
      <dsp:nvSpPr>
        <dsp:cNvPr id="0" name=""/>
        <dsp:cNvSpPr/>
      </dsp:nvSpPr>
      <dsp:spPr>
        <a:xfrm>
          <a:off x="0" y="2547070"/>
          <a:ext cx="10119359" cy="1018654"/>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50393E5-F91C-4CB2-BBA1-9AAEDD505404}">
      <dsp:nvSpPr>
        <dsp:cNvPr id="0" name=""/>
        <dsp:cNvSpPr/>
      </dsp:nvSpPr>
      <dsp:spPr>
        <a:xfrm>
          <a:off x="308142" y="2776267"/>
          <a:ext cx="560259" cy="5602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8C10BF-DEDE-4FB3-B3E1-A1E5680966A2}">
      <dsp:nvSpPr>
        <dsp:cNvPr id="0" name=""/>
        <dsp:cNvSpPr/>
      </dsp:nvSpPr>
      <dsp:spPr>
        <a:xfrm>
          <a:off x="1176545" y="2547070"/>
          <a:ext cx="8942814" cy="1018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08" tIns="107808" rIns="107808" bIns="107808" numCol="1" spcCol="1270" anchor="ctr" anchorCtr="0">
          <a:noAutofit/>
        </a:bodyPr>
        <a:lstStyle/>
        <a:p>
          <a:pPr marL="0" lvl="0" indent="0" algn="l" defTabSz="1111250">
            <a:lnSpc>
              <a:spcPct val="100000"/>
            </a:lnSpc>
            <a:spcBef>
              <a:spcPct val="0"/>
            </a:spcBef>
            <a:spcAft>
              <a:spcPct val="35000"/>
            </a:spcAft>
            <a:buNone/>
          </a:pPr>
          <a:r>
            <a:rPr lang="en-US" sz="2500" b="0" i="0" u="none" kern="1200">
              <a:latin typeface="Times New Roman" panose="02020603050405020304" pitchFamily="18" charset="0"/>
              <a:cs typeface="Times New Roman" panose="02020603050405020304" pitchFamily="18" charset="0"/>
            </a:rPr>
            <a:t>It's all too easy to miss a crucial details, if we don't remember meeting details.</a:t>
          </a:r>
          <a:endParaRPr lang="en-US" sz="2500" kern="1200">
            <a:latin typeface="Times New Roman" panose="02020603050405020304" pitchFamily="18" charset="0"/>
            <a:cs typeface="Times New Roman" panose="02020603050405020304" pitchFamily="18" charset="0"/>
          </a:endParaRPr>
        </a:p>
      </dsp:txBody>
      <dsp:txXfrm>
        <a:off x="1176545" y="2547070"/>
        <a:ext cx="8942814" cy="1018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7740A0-64A7-4F38-90AA-F0326E110005}">
      <dsp:nvSpPr>
        <dsp:cNvPr id="0" name=""/>
        <dsp:cNvSpPr/>
      </dsp:nvSpPr>
      <dsp:spPr>
        <a:xfrm>
          <a:off x="548333" y="1257315"/>
          <a:ext cx="1647000" cy="1647000"/>
        </a:xfrm>
        <a:prstGeom prst="round2DiagRect">
          <a:avLst>
            <a:gd name="adj1" fmla="val 29727"/>
            <a:gd name="adj2" fmla="val 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FF2403-D483-4FDA-856D-A626B2F817F7}">
      <dsp:nvSpPr>
        <dsp:cNvPr id="0" name=""/>
        <dsp:cNvSpPr/>
      </dsp:nvSpPr>
      <dsp:spPr>
        <a:xfrm>
          <a:off x="899333" y="1608315"/>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B9353F-8D9F-4773-A50C-FF94FA96679D}">
      <dsp:nvSpPr>
        <dsp:cNvPr id="0" name=""/>
        <dsp:cNvSpPr/>
      </dsp:nvSpPr>
      <dsp:spPr>
        <a:xfrm>
          <a:off x="21833" y="3417316"/>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entury" panose="02040604050505020304" pitchFamily="18" charset="0"/>
            </a:rPr>
            <a:t>23 meetings </a:t>
          </a:r>
        </a:p>
      </dsp:txBody>
      <dsp:txXfrm>
        <a:off x="21833" y="3417316"/>
        <a:ext cx="2700000" cy="720000"/>
      </dsp:txXfrm>
    </dsp:sp>
    <dsp:sp modelId="{648D422D-AFBC-4864-ADCA-78332C657912}">
      <dsp:nvSpPr>
        <dsp:cNvPr id="0" name=""/>
        <dsp:cNvSpPr/>
      </dsp:nvSpPr>
      <dsp:spPr>
        <a:xfrm>
          <a:off x="3720834" y="1257315"/>
          <a:ext cx="1647000" cy="1647000"/>
        </a:xfrm>
        <a:prstGeom prst="round2DiagRect">
          <a:avLst>
            <a:gd name="adj1" fmla="val 29727"/>
            <a:gd name="adj2" fmla="val 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84F85E-54AF-4046-9E7A-2BE1F9773E60}">
      <dsp:nvSpPr>
        <dsp:cNvPr id="0" name=""/>
        <dsp:cNvSpPr/>
      </dsp:nvSpPr>
      <dsp:spPr>
        <a:xfrm>
          <a:off x="4071834" y="1608315"/>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3C6F7B8-09BF-4A56-9252-3AF23D93DAF4}">
      <dsp:nvSpPr>
        <dsp:cNvPr id="0" name=""/>
        <dsp:cNvSpPr/>
      </dsp:nvSpPr>
      <dsp:spPr>
        <a:xfrm>
          <a:off x="3194334" y="3417316"/>
          <a:ext cx="27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entury" panose="02040604050505020304" pitchFamily="18" charset="0"/>
            </a:rPr>
            <a:t>Topics : </a:t>
          </a:r>
          <a:br>
            <a:rPr lang="en-US" sz="1100" kern="1200">
              <a:latin typeface="Century" panose="02040604050505020304" pitchFamily="18" charset="0"/>
            </a:rPr>
          </a:br>
          <a:r>
            <a:rPr lang="en-US" sz="1100" kern="1200">
              <a:latin typeface="Century" panose="02040604050505020304" pitchFamily="18" charset="0"/>
            </a:rPr>
            <a:t>Architecture, Office relocation, Social Media, Device</a:t>
          </a:r>
        </a:p>
      </dsp:txBody>
      <dsp:txXfrm>
        <a:off x="3194334" y="3417316"/>
        <a:ext cx="270000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47824B-9C23-4578-9EC5-E06AE857EAF5}">
      <dsp:nvSpPr>
        <dsp:cNvPr id="0" name=""/>
        <dsp:cNvSpPr/>
      </dsp:nvSpPr>
      <dsp:spPr>
        <a:xfrm>
          <a:off x="3804" y="78517"/>
          <a:ext cx="2287726" cy="750248"/>
        </a:xfrm>
        <a:prstGeom prst="rect">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a:lnSpc>
              <a:spcPct val="90000"/>
            </a:lnSpc>
            <a:spcBef>
              <a:spcPct val="0"/>
            </a:spcBef>
            <a:spcAft>
              <a:spcPct val="35000"/>
            </a:spcAft>
            <a:buNone/>
          </a:pPr>
          <a:r>
            <a:rPr lang="en-US" sz="2100" b="0" kern="1200">
              <a:latin typeface="Century"/>
            </a:rPr>
            <a:t>Groundedness:</a:t>
          </a:r>
        </a:p>
      </dsp:txBody>
      <dsp:txXfrm>
        <a:off x="3804" y="78517"/>
        <a:ext cx="2287726" cy="750248"/>
      </dsp:txXfrm>
    </dsp:sp>
    <dsp:sp modelId="{E9F3C999-A906-4F7C-BB8E-C79D11613536}">
      <dsp:nvSpPr>
        <dsp:cNvPr id="0" name=""/>
        <dsp:cNvSpPr/>
      </dsp:nvSpPr>
      <dsp:spPr>
        <a:xfrm>
          <a:off x="3804" y="828766"/>
          <a:ext cx="2287726" cy="2658875"/>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kern="1200">
              <a:latin typeface="Century"/>
            </a:rPr>
            <a:t>0 to 1</a:t>
          </a:r>
        </a:p>
        <a:p>
          <a:pPr marL="228600" lvl="1" indent="-228600" algn="l" defTabSz="933450">
            <a:lnSpc>
              <a:spcPct val="90000"/>
            </a:lnSpc>
            <a:spcBef>
              <a:spcPct val="0"/>
            </a:spcBef>
            <a:spcAft>
              <a:spcPct val="15000"/>
            </a:spcAft>
            <a:buChar char="•"/>
          </a:pPr>
          <a:r>
            <a:rPr lang="en-US" sz="2100" b="0" kern="1200">
              <a:latin typeface="Century"/>
            </a:rPr>
            <a:t>Measure of how well the answer is supported by the context.</a:t>
          </a:r>
        </a:p>
      </dsp:txBody>
      <dsp:txXfrm>
        <a:off x="3804" y="828766"/>
        <a:ext cx="2287726" cy="2658875"/>
      </dsp:txXfrm>
    </dsp:sp>
    <dsp:sp modelId="{6F1A5559-4C11-4C73-8201-BED9988CAB0A}">
      <dsp:nvSpPr>
        <dsp:cNvPr id="0" name=""/>
        <dsp:cNvSpPr/>
      </dsp:nvSpPr>
      <dsp:spPr>
        <a:xfrm>
          <a:off x="2611812" y="78517"/>
          <a:ext cx="2287726" cy="750248"/>
        </a:xfrm>
        <a:prstGeom prst="rect">
          <a:avLst/>
        </a:prstGeom>
        <a:solidFill>
          <a:schemeClr val="accent2">
            <a:hueOff val="-485121"/>
            <a:satOff val="-27976"/>
            <a:lumOff val="2876"/>
            <a:alphaOff val="0"/>
          </a:schemeClr>
        </a:solidFill>
        <a:ln w="12700" cap="flat" cmpd="sng" algn="ctr">
          <a:solidFill>
            <a:schemeClr val="accent2">
              <a:hueOff val="-485121"/>
              <a:satOff val="-27976"/>
              <a:lumOff val="287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b="0" kern="1200">
              <a:latin typeface="Century"/>
            </a:rPr>
            <a:t>Answer Relevance:  </a:t>
          </a:r>
        </a:p>
      </dsp:txBody>
      <dsp:txXfrm>
        <a:off x="2611812" y="78517"/>
        <a:ext cx="2287726" cy="750248"/>
      </dsp:txXfrm>
    </dsp:sp>
    <dsp:sp modelId="{359A2B35-54F9-4922-8E9F-7131FE691684}">
      <dsp:nvSpPr>
        <dsp:cNvPr id="0" name=""/>
        <dsp:cNvSpPr/>
      </dsp:nvSpPr>
      <dsp:spPr>
        <a:xfrm>
          <a:off x="2611812" y="828766"/>
          <a:ext cx="2287726" cy="2658875"/>
        </a:xfrm>
        <a:prstGeom prst="rect">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kern="1200">
              <a:latin typeface="Century"/>
            </a:rPr>
            <a:t>0 to 1</a:t>
          </a:r>
        </a:p>
        <a:p>
          <a:pPr marL="228600" lvl="1" indent="-228600" algn="l" defTabSz="933450">
            <a:lnSpc>
              <a:spcPct val="90000"/>
            </a:lnSpc>
            <a:spcBef>
              <a:spcPct val="0"/>
            </a:spcBef>
            <a:spcAft>
              <a:spcPct val="15000"/>
            </a:spcAft>
            <a:buChar char="•"/>
          </a:pPr>
          <a:r>
            <a:rPr lang="en-US" sz="2100" b="0" kern="1200">
              <a:latin typeface="Century"/>
            </a:rPr>
            <a:t>Measure of how well the answer is relevant to the question.</a:t>
          </a:r>
        </a:p>
      </dsp:txBody>
      <dsp:txXfrm>
        <a:off x="2611812" y="828766"/>
        <a:ext cx="2287726" cy="2658875"/>
      </dsp:txXfrm>
    </dsp:sp>
    <dsp:sp modelId="{B320803E-3312-44F7-9032-971538C3E251}">
      <dsp:nvSpPr>
        <dsp:cNvPr id="0" name=""/>
        <dsp:cNvSpPr/>
      </dsp:nvSpPr>
      <dsp:spPr>
        <a:xfrm>
          <a:off x="5219820" y="78517"/>
          <a:ext cx="2287726" cy="750248"/>
        </a:xfrm>
        <a:prstGeom prst="rect">
          <a:avLst/>
        </a:prstGeom>
        <a:solidFill>
          <a:schemeClr val="accent2">
            <a:hueOff val="-970242"/>
            <a:satOff val="-55952"/>
            <a:lumOff val="5752"/>
            <a:alphaOff val="0"/>
          </a:schemeClr>
        </a:solidFill>
        <a:ln w="12700" cap="flat" cmpd="sng" algn="ctr">
          <a:solidFill>
            <a:schemeClr val="accent2">
              <a:hueOff val="-970242"/>
              <a:satOff val="-55952"/>
              <a:lumOff val="575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b="0" kern="1200">
              <a:latin typeface="Century"/>
            </a:rPr>
            <a:t>Context Relevance:  </a:t>
          </a:r>
        </a:p>
      </dsp:txBody>
      <dsp:txXfrm>
        <a:off x="5219820" y="78517"/>
        <a:ext cx="2287726" cy="750248"/>
      </dsp:txXfrm>
    </dsp:sp>
    <dsp:sp modelId="{48618B66-0A87-4355-92C5-4A2FE97FDB46}">
      <dsp:nvSpPr>
        <dsp:cNvPr id="0" name=""/>
        <dsp:cNvSpPr/>
      </dsp:nvSpPr>
      <dsp:spPr>
        <a:xfrm>
          <a:off x="5219820" y="828766"/>
          <a:ext cx="2287726" cy="2658875"/>
        </a:xfrm>
        <a:prstGeom prst="rect">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kern="1200">
              <a:latin typeface="Century"/>
            </a:rPr>
            <a:t>0 to 1</a:t>
          </a:r>
        </a:p>
        <a:p>
          <a:pPr marL="228600" lvl="1" indent="-228600" algn="l" defTabSz="933450">
            <a:lnSpc>
              <a:spcPct val="90000"/>
            </a:lnSpc>
            <a:spcBef>
              <a:spcPct val="0"/>
            </a:spcBef>
            <a:spcAft>
              <a:spcPct val="15000"/>
            </a:spcAft>
            <a:buChar char="•"/>
          </a:pPr>
          <a:r>
            <a:rPr lang="en-US" sz="2100" b="0" kern="1200">
              <a:latin typeface="Century"/>
            </a:rPr>
            <a:t>Measure of how well the context fetched from DB is relevant to the question.</a:t>
          </a:r>
        </a:p>
      </dsp:txBody>
      <dsp:txXfrm>
        <a:off x="5219820" y="828766"/>
        <a:ext cx="2287726" cy="2658875"/>
      </dsp:txXfrm>
    </dsp:sp>
    <dsp:sp modelId="{6B633A62-5153-4475-AF8D-12211C7D1F57}">
      <dsp:nvSpPr>
        <dsp:cNvPr id="0" name=""/>
        <dsp:cNvSpPr/>
      </dsp:nvSpPr>
      <dsp:spPr>
        <a:xfrm>
          <a:off x="7827828" y="78517"/>
          <a:ext cx="2287726" cy="750248"/>
        </a:xfrm>
        <a:prstGeom prst="rect">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85344" rIns="149352" bIns="85344" numCol="1" spcCol="1270" anchor="ctr" anchorCtr="0">
          <a:noAutofit/>
        </a:bodyPr>
        <a:lstStyle/>
        <a:p>
          <a:pPr marL="0" lvl="0" indent="0" algn="ctr" defTabSz="933450" rtl="0">
            <a:lnSpc>
              <a:spcPct val="90000"/>
            </a:lnSpc>
            <a:spcBef>
              <a:spcPct val="0"/>
            </a:spcBef>
            <a:spcAft>
              <a:spcPct val="35000"/>
            </a:spcAft>
            <a:buNone/>
          </a:pPr>
          <a:r>
            <a:rPr lang="en-US" sz="2100" b="0" kern="1200">
              <a:solidFill>
                <a:srgbClr val="444444"/>
              </a:solidFill>
              <a:latin typeface="Century"/>
              <a:ea typeface="Calibri"/>
              <a:cs typeface="Calibri"/>
            </a:rPr>
            <a:t>Cosine Similarity</a:t>
          </a:r>
        </a:p>
      </dsp:txBody>
      <dsp:txXfrm>
        <a:off x="7827828" y="78517"/>
        <a:ext cx="2287726" cy="750248"/>
      </dsp:txXfrm>
    </dsp:sp>
    <dsp:sp modelId="{940A3247-DB8C-4685-96A3-810647F49E90}">
      <dsp:nvSpPr>
        <dsp:cNvPr id="0" name=""/>
        <dsp:cNvSpPr/>
      </dsp:nvSpPr>
      <dsp:spPr>
        <a:xfrm>
          <a:off x="7827828" y="828766"/>
          <a:ext cx="2287726" cy="2658875"/>
        </a:xfrm>
        <a:prstGeom prst="rect">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12014" tIns="112014" rIns="149352" bIns="168021" numCol="1" spcCol="1270" anchor="t" anchorCtr="0">
          <a:noAutofit/>
        </a:bodyPr>
        <a:lstStyle/>
        <a:p>
          <a:pPr marL="228600" lvl="1" indent="-228600" algn="l" defTabSz="933450">
            <a:lnSpc>
              <a:spcPct val="90000"/>
            </a:lnSpc>
            <a:spcBef>
              <a:spcPct val="0"/>
            </a:spcBef>
            <a:spcAft>
              <a:spcPct val="15000"/>
            </a:spcAft>
            <a:buChar char="•"/>
          </a:pPr>
          <a:r>
            <a:rPr lang="en-US" sz="2100" b="0" kern="1200">
              <a:solidFill>
                <a:srgbClr val="444444"/>
              </a:solidFill>
              <a:latin typeface="Century"/>
              <a:ea typeface="Calibri"/>
              <a:cs typeface="Calibri"/>
            </a:rPr>
            <a:t>0 to 1</a:t>
          </a:r>
        </a:p>
        <a:p>
          <a:pPr marL="228600" lvl="1" indent="-228600" algn="l" defTabSz="933450">
            <a:lnSpc>
              <a:spcPct val="90000"/>
            </a:lnSpc>
            <a:spcBef>
              <a:spcPct val="0"/>
            </a:spcBef>
            <a:spcAft>
              <a:spcPct val="15000"/>
            </a:spcAft>
            <a:buChar char="•"/>
          </a:pPr>
          <a:r>
            <a:rPr lang="en-US" sz="2100" b="0" kern="1200">
              <a:solidFill>
                <a:srgbClr val="444444"/>
              </a:solidFill>
              <a:latin typeface="Century"/>
              <a:ea typeface="Calibri"/>
              <a:cs typeface="Calibri"/>
            </a:rPr>
            <a:t>Measures how similar answer by LLM is to the ground truth.</a:t>
          </a:r>
        </a:p>
      </dsp:txBody>
      <dsp:txXfrm>
        <a:off x="7827828" y="828766"/>
        <a:ext cx="2287726" cy="2658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9DB473-6928-41E5-BA3F-C00EC12C6860}">
      <dsp:nvSpPr>
        <dsp:cNvPr id="0" name=""/>
        <dsp:cNvSpPr/>
      </dsp:nvSpPr>
      <dsp:spPr>
        <a:xfrm>
          <a:off x="340383" y="340747"/>
          <a:ext cx="1059398" cy="10593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78F64B-8B70-4C91-A102-27BB6DF3AF0A}">
      <dsp:nvSpPr>
        <dsp:cNvPr id="0" name=""/>
        <dsp:cNvSpPr/>
      </dsp:nvSpPr>
      <dsp:spPr>
        <a:xfrm>
          <a:off x="566156" y="566520"/>
          <a:ext cx="607851" cy="60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9A50F8-1BF7-44E0-AE8D-DA0F4D1EA809}">
      <dsp:nvSpPr>
        <dsp:cNvPr id="0" name=""/>
        <dsp:cNvSpPr/>
      </dsp:nvSpPr>
      <dsp:spPr>
        <a:xfrm>
          <a:off x="1723" y="173012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entury" panose="02040604050505020304" pitchFamily="18" charset="0"/>
            </a:rPr>
            <a:t>Fine Tuning using QLORA.</a:t>
          </a:r>
        </a:p>
      </dsp:txBody>
      <dsp:txXfrm>
        <a:off x="1723" y="1730122"/>
        <a:ext cx="1736718" cy="694687"/>
      </dsp:txXfrm>
    </dsp:sp>
    <dsp:sp modelId="{BB3D940B-DB59-46A8-A176-097C105E11C5}">
      <dsp:nvSpPr>
        <dsp:cNvPr id="0" name=""/>
        <dsp:cNvSpPr/>
      </dsp:nvSpPr>
      <dsp:spPr>
        <a:xfrm>
          <a:off x="2381027" y="340747"/>
          <a:ext cx="1059398" cy="10593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751F30-4433-440E-93B1-BFB21AD42373}">
      <dsp:nvSpPr>
        <dsp:cNvPr id="0" name=""/>
        <dsp:cNvSpPr/>
      </dsp:nvSpPr>
      <dsp:spPr>
        <a:xfrm>
          <a:off x="2606801" y="566520"/>
          <a:ext cx="607851" cy="60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77974E-71CD-4F7B-A9EE-ACD91FC4DEDE}">
      <dsp:nvSpPr>
        <dsp:cNvPr id="0" name=""/>
        <dsp:cNvSpPr/>
      </dsp:nvSpPr>
      <dsp:spPr>
        <a:xfrm>
          <a:off x="2042367" y="173012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entury" panose="02040604050505020304" pitchFamily="18" charset="0"/>
            </a:rPr>
            <a:t>Researching faster Transcribe model</a:t>
          </a:r>
          <a:endParaRPr lang="en-US" sz="1100" kern="1200" dirty="0">
            <a:latin typeface="Century" panose="02040604050505020304" pitchFamily="18" charset="0"/>
          </a:endParaRPr>
        </a:p>
      </dsp:txBody>
      <dsp:txXfrm>
        <a:off x="2042367" y="1730122"/>
        <a:ext cx="1736718" cy="694687"/>
      </dsp:txXfrm>
    </dsp:sp>
    <dsp:sp modelId="{7BFF0936-E236-4B03-B566-7EA6895A086C}">
      <dsp:nvSpPr>
        <dsp:cNvPr id="0" name=""/>
        <dsp:cNvSpPr/>
      </dsp:nvSpPr>
      <dsp:spPr>
        <a:xfrm>
          <a:off x="4421672" y="340747"/>
          <a:ext cx="1059398" cy="10593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7C2E3-1334-4E0D-8E89-8B0CDF99E7C5}">
      <dsp:nvSpPr>
        <dsp:cNvPr id="0" name=""/>
        <dsp:cNvSpPr/>
      </dsp:nvSpPr>
      <dsp:spPr>
        <a:xfrm>
          <a:off x="4647445" y="566520"/>
          <a:ext cx="607851" cy="607851"/>
        </a:xfrm>
        <a:prstGeom prst="rect">
          <a:avLst/>
        </a:prstGeom>
        <a:blipFill rotWithShape="1">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511C3BE-2789-412D-A17B-A5B96808D19F}">
      <dsp:nvSpPr>
        <dsp:cNvPr id="0" name=""/>
        <dsp:cNvSpPr/>
      </dsp:nvSpPr>
      <dsp:spPr>
        <a:xfrm>
          <a:off x="4083012" y="173012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a:latin typeface="Century" panose="02040604050505020304" pitchFamily="18" charset="0"/>
            </a:rPr>
            <a:t>Exploring different embedding models</a:t>
          </a:r>
        </a:p>
      </dsp:txBody>
      <dsp:txXfrm>
        <a:off x="4083012" y="1730122"/>
        <a:ext cx="1736718" cy="694687"/>
      </dsp:txXfrm>
    </dsp:sp>
    <dsp:sp modelId="{1F0243F9-C0DA-4DB7-B1D4-E26FA7B315F9}">
      <dsp:nvSpPr>
        <dsp:cNvPr id="0" name=""/>
        <dsp:cNvSpPr/>
      </dsp:nvSpPr>
      <dsp:spPr>
        <a:xfrm>
          <a:off x="6462316" y="340747"/>
          <a:ext cx="1059398" cy="10593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26DACB-A3EF-43DD-A17C-C90ED4E5B62A}">
      <dsp:nvSpPr>
        <dsp:cNvPr id="0" name=""/>
        <dsp:cNvSpPr/>
      </dsp:nvSpPr>
      <dsp:spPr>
        <a:xfrm>
          <a:off x="6688090" y="566520"/>
          <a:ext cx="607851" cy="60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DB1298-F724-4E6F-A35F-A4E88339E6C1}">
      <dsp:nvSpPr>
        <dsp:cNvPr id="0" name=""/>
        <dsp:cNvSpPr/>
      </dsp:nvSpPr>
      <dsp:spPr>
        <a:xfrm>
          <a:off x="6123656" y="173012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a:latin typeface="Century" panose="02040604050505020304" pitchFamily="18" charset="0"/>
            </a:rPr>
            <a:t>Exploring Open Source LLM Models.</a:t>
          </a:r>
          <a:endParaRPr lang="en-US" sz="1100" kern="1200" dirty="0">
            <a:latin typeface="Century" panose="02040604050505020304" pitchFamily="18" charset="0"/>
          </a:endParaRPr>
        </a:p>
      </dsp:txBody>
      <dsp:txXfrm>
        <a:off x="6123656" y="1730122"/>
        <a:ext cx="1736718" cy="694687"/>
      </dsp:txXfrm>
    </dsp:sp>
    <dsp:sp modelId="{6D0AC5AF-4EFF-47CE-92E4-E91A9B4EB8AA}">
      <dsp:nvSpPr>
        <dsp:cNvPr id="0" name=""/>
        <dsp:cNvSpPr/>
      </dsp:nvSpPr>
      <dsp:spPr>
        <a:xfrm>
          <a:off x="8502961" y="340747"/>
          <a:ext cx="1059398" cy="1059398"/>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0F436-EC25-431E-9A59-6FFDED011D59}">
      <dsp:nvSpPr>
        <dsp:cNvPr id="0" name=""/>
        <dsp:cNvSpPr/>
      </dsp:nvSpPr>
      <dsp:spPr>
        <a:xfrm>
          <a:off x="8728734" y="566520"/>
          <a:ext cx="607851" cy="607851"/>
        </a:xfrm>
        <a:prstGeom prst="rect">
          <a:avLst/>
        </a:prstGeom>
        <a:blipFill rotWithShape="1">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E28C232-A89E-451A-8D9C-BDF1CFDECE7F}">
      <dsp:nvSpPr>
        <dsp:cNvPr id="0" name=""/>
        <dsp:cNvSpPr/>
      </dsp:nvSpPr>
      <dsp:spPr>
        <a:xfrm>
          <a:off x="8164301" y="1730122"/>
          <a:ext cx="1736718" cy="69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kern="1200" dirty="0">
              <a:latin typeface="Century" panose="02040604050505020304" pitchFamily="18" charset="0"/>
            </a:rPr>
            <a:t>Video Frame Tagging</a:t>
          </a:r>
        </a:p>
      </dsp:txBody>
      <dsp:txXfrm>
        <a:off x="8164301" y="1730122"/>
        <a:ext cx="1736718" cy="69468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5ECAA7-69DB-6B4A-B151-C05E9678D108}" type="datetimeFigureOut">
              <a:rPr lang="en-US" smtClean="0"/>
              <a:t>3/17/2024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122C07-DF96-2547-ACF1-2B48AA18DD6D}" type="slidenum">
              <a:rPr lang="en-US" smtClean="0"/>
              <a:t>‹#›</a:t>
            </a:fld>
            <a:endParaRPr lang="en-US"/>
          </a:p>
        </p:txBody>
      </p:sp>
    </p:spTree>
    <p:extLst>
      <p:ext uri="{BB962C8B-B14F-4D97-AF65-F5344CB8AC3E}">
        <p14:creationId xmlns:p14="http://schemas.microsoft.com/office/powerpoint/2010/main" val="7361058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olab.research.google.com/corgiredirector?site=https%3A%2F%2Farxiv.org%2Fabs%2F1910.1346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1</a:t>
            </a:fld>
            <a:endParaRPr lang="en-US"/>
          </a:p>
        </p:txBody>
      </p:sp>
    </p:spTree>
    <p:extLst>
      <p:ext uri="{BB962C8B-B14F-4D97-AF65-F5344CB8AC3E}">
        <p14:creationId xmlns:p14="http://schemas.microsoft.com/office/powerpoint/2010/main" val="15258493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further compared 4 popular LLM models over the 3 LLM metric.</a:t>
            </a:r>
          </a:p>
          <a:p>
            <a:r>
              <a:rPr lang="en-US"/>
              <a:t>We see relatively lower </a:t>
            </a:r>
            <a:r>
              <a:rPr lang="en-US" err="1"/>
              <a:t>groundedness</a:t>
            </a:r>
            <a:r>
              <a:rPr lang="en-US"/>
              <a:t> values. This is because LLM models are trained to </a:t>
            </a:r>
            <a:r>
              <a:rPr lang="en-US" b="0" i="0">
                <a:solidFill>
                  <a:srgbClr val="29261B"/>
                </a:solidFill>
                <a:effectLst/>
                <a:latin typeface="__tiempos_b6f14e"/>
              </a:rPr>
              <a:t>generate fluent and coherent text, which may sometimes come at the expense of strict adherence to factual grounding.</a:t>
            </a:r>
          </a:p>
          <a:p>
            <a:endParaRPr lang="en-US" b="0" i="0">
              <a:solidFill>
                <a:srgbClr val="29261B"/>
              </a:solidFill>
              <a:effectLst/>
              <a:latin typeface="__tiempos_b6f14e"/>
            </a:endParaRPr>
          </a:p>
          <a:p>
            <a:r>
              <a:rPr lang="en-US" b="0" i="0">
                <a:solidFill>
                  <a:srgbClr val="29261B"/>
                </a:solidFill>
                <a:effectLst/>
                <a:latin typeface="__tiempos_b6f14e"/>
              </a:rPr>
              <a:t>We also tested with the latest release Claude Opus model and observer highest answer relevance scores. This can be due to higher number of parameters in model.</a:t>
            </a:r>
          </a:p>
          <a:p>
            <a:endParaRPr lang="en-US" b="0" i="0">
              <a:solidFill>
                <a:srgbClr val="29261B"/>
              </a:solidFill>
              <a:effectLst/>
              <a:latin typeface="__tiempos_b6f14e"/>
            </a:endParaRPr>
          </a:p>
          <a:p>
            <a:r>
              <a:rPr lang="en-US" b="0" i="0">
                <a:solidFill>
                  <a:srgbClr val="29261B"/>
                </a:solidFill>
                <a:effectLst/>
                <a:latin typeface="__tiempos_b6f14e"/>
              </a:rPr>
              <a:t>For cosine similarity, we see decent values ranging from 0.6 to 0.8. Where a higher number means answer was same as ground truth.</a:t>
            </a:r>
            <a:br>
              <a:rPr lang="en-US" b="0" i="0">
                <a:solidFill>
                  <a:srgbClr val="29261B"/>
                </a:solidFill>
                <a:effectLst/>
                <a:latin typeface="__tiempos_b6f14e"/>
              </a:rPr>
            </a:br>
            <a:r>
              <a:rPr lang="en-US" b="0" i="0">
                <a:solidFill>
                  <a:srgbClr val="29261B"/>
                </a:solidFill>
                <a:effectLst/>
                <a:latin typeface="__tiempos_b6f14e"/>
              </a:rPr>
              <a:t>As cosine similarity is very sensitive to the sequence of words, sometimes LLM results while answering the question correctly may comprise of different words, leading to different score.</a:t>
            </a:r>
            <a:endParaRPr lang="en-US"/>
          </a:p>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13</a:t>
            </a:fld>
            <a:endParaRPr lang="en-US"/>
          </a:p>
        </p:txBody>
      </p:sp>
    </p:spTree>
    <p:extLst>
      <p:ext uri="{BB962C8B-B14F-4D97-AF65-F5344CB8AC3E}">
        <p14:creationId xmlns:p14="http://schemas.microsoft.com/office/powerpoint/2010/main" val="35371784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8A122C07-DF96-2547-ACF1-2B48AA18DD6D}" type="slidenum">
              <a:rPr lang="en-US" smtClean="0"/>
              <a:t>14</a:t>
            </a:fld>
            <a:endParaRPr lang="en-US"/>
          </a:p>
        </p:txBody>
      </p:sp>
    </p:spTree>
    <p:extLst>
      <p:ext uri="{BB962C8B-B14F-4D97-AF65-F5344CB8AC3E}">
        <p14:creationId xmlns:p14="http://schemas.microsoft.com/office/powerpoint/2010/main" val="1787650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8A122C07-DF96-2547-ACF1-2B48AA18DD6D}" type="slidenum">
              <a:rPr lang="en-US" smtClean="0"/>
              <a:t>17</a:t>
            </a:fld>
            <a:endParaRPr lang="en-US"/>
          </a:p>
        </p:txBody>
      </p:sp>
    </p:spTree>
    <p:extLst>
      <p:ext uri="{BB962C8B-B14F-4D97-AF65-F5344CB8AC3E}">
        <p14:creationId xmlns:p14="http://schemas.microsoft.com/office/powerpoint/2010/main" val="1246993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Times New Roman" panose="02020603050405020304" pitchFamily="18" charset="0"/>
                <a:ea typeface="Times New Roman" panose="02020603050405020304" pitchFamily="18" charset="0"/>
              </a:rPr>
              <a:t>In the fast-paced professional realm, we attend numerous meetings and serve as vital platforms</a:t>
            </a:r>
            <a:r>
              <a:rPr lang="en-US">
                <a:effectLst/>
              </a:rPr>
              <a:t> that </a:t>
            </a:r>
            <a:r>
              <a:rPr lang="en-US" sz="1800">
                <a:effectLst/>
                <a:latin typeface="Times New Roman" panose="02020603050405020304" pitchFamily="18" charset="0"/>
                <a:ea typeface="Times New Roman" panose="02020603050405020304" pitchFamily="18" charset="0"/>
              </a:rPr>
              <a:t>exchange large amount of information, discussion about details, challenges, and outcome. Such details can be easily miss and </a:t>
            </a:r>
            <a:r>
              <a:rPr lang="en-US" sz="1800" err="1">
                <a:effectLst/>
                <a:latin typeface="Times New Roman" panose="02020603050405020304" pitchFamily="18" charset="0"/>
                <a:ea typeface="Times New Roman" panose="02020603050405020304" pitchFamily="18" charset="0"/>
              </a:rPr>
              <a:t>And</a:t>
            </a:r>
            <a:r>
              <a:rPr lang="en-US" sz="1800">
                <a:effectLst/>
                <a:latin typeface="Times New Roman" panose="02020603050405020304" pitchFamily="18" charset="0"/>
                <a:ea typeface="Times New Roman" panose="02020603050405020304" pitchFamily="18" charset="0"/>
              </a:rPr>
              <a:t> it is very crucial to remember for effective decision making,</a:t>
            </a:r>
            <a:endParaRPr lang="en-US">
              <a:latin typeface="Times New Roman" panose="02020603050405020304" pitchFamily="18"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2</a:t>
            </a:fld>
            <a:endParaRPr lang="en-US"/>
          </a:p>
        </p:txBody>
      </p:sp>
    </p:spTree>
    <p:extLst>
      <p:ext uri="{BB962C8B-B14F-4D97-AF65-F5344CB8AC3E}">
        <p14:creationId xmlns:p14="http://schemas.microsoft.com/office/powerpoint/2010/main" val="94425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4</a:t>
            </a:fld>
            <a:endParaRPr lang="en-US"/>
          </a:p>
        </p:txBody>
      </p:sp>
    </p:spTree>
    <p:extLst>
      <p:ext uri="{BB962C8B-B14F-4D97-AF65-F5344CB8AC3E}">
        <p14:creationId xmlns:p14="http://schemas.microsoft.com/office/powerpoint/2010/main" val="1993823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Bidirectional Autoregressive Transformer (BART)</a:t>
            </a:r>
            <a:r>
              <a:rPr lang="en-US"/>
              <a:t> is a Transformer-based encoder-decoder model, often used for sequence-to-sequence tasks like summarization and neural machine translation. BART is pre-trained in a self-supervised fashion on a large text corpus. During pre-training, the text is corrupted and BART is trained to reconstruct the original text (hence called a "denoising autoencoder"). Some pre-training tasks include token masking, token deletion, sentence permutation (shuffle sentences and train BART to fix the order), etc.</a:t>
            </a:r>
          </a:p>
        </p:txBody>
      </p:sp>
      <p:sp>
        <p:nvSpPr>
          <p:cNvPr id="4" name="Slide Number Placeholder 3"/>
          <p:cNvSpPr>
            <a:spLocks noGrp="1"/>
          </p:cNvSpPr>
          <p:nvPr>
            <p:ph type="sldNum" sz="quarter" idx="5"/>
          </p:nvPr>
        </p:nvSpPr>
        <p:spPr/>
        <p:txBody>
          <a:bodyPr/>
          <a:lstStyle/>
          <a:p>
            <a:fld id="{C4E68671-3814-4CD7-B427-E88F319F2CF3}" type="slidenum">
              <a:t>6</a:t>
            </a:fld>
            <a:endParaRPr lang="en-US"/>
          </a:p>
        </p:txBody>
      </p:sp>
    </p:spTree>
    <p:extLst>
      <p:ext uri="{BB962C8B-B14F-4D97-AF65-F5344CB8AC3E}">
        <p14:creationId xmlns:p14="http://schemas.microsoft.com/office/powerpoint/2010/main" val="634812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a:p>
            <a:r>
              <a:rPr lang="en-US" b="1" dirty="0"/>
              <a:t>Bidirectional Encoder Representations from Transformers</a:t>
            </a:r>
            <a:endParaRPr lang="en-US" b="1" dirty="0">
              <a:cs typeface="Calibri"/>
            </a:endParaRPr>
          </a:p>
          <a:p>
            <a:r>
              <a:rPr lang="en-US" dirty="0"/>
              <a:t>•Cosine Similarity with BERT Embeddings,  measures the similarity between the embedding vectors of the summary and the ground truth. These embeddings capture the semantic meaning of the text. .BERT embeddings are more focused on the overall semantic content of the text, whereas </a:t>
            </a:r>
            <a:r>
              <a:rPr lang="en-US" dirty="0" err="1"/>
              <a:t>BERTScore</a:t>
            </a:r>
            <a:r>
              <a:rPr lang="en-US" dirty="0"/>
              <a:t> considers specific n-gram overlaps.</a:t>
            </a:r>
            <a:endParaRPr lang="en-US" dirty="0">
              <a:cs typeface="Calibri"/>
            </a:endParaRPr>
          </a:p>
          <a:p>
            <a:r>
              <a:rPr lang="en-US" b="1" dirty="0"/>
              <a:t>Contextual Embeddings</a:t>
            </a:r>
            <a:r>
              <a:rPr lang="en-US" dirty="0"/>
              <a:t>: </a:t>
            </a:r>
            <a:r>
              <a:rPr lang="en-US" dirty="0" err="1"/>
              <a:t>BertScore</a:t>
            </a:r>
            <a:r>
              <a:rPr lang="en-US" dirty="0"/>
              <a:t> uses contextual embeddings from pre-trained BERT models to capture the semantic similarity between sentences. This allows it to better capture the meaning of words in context, leading to more accurate evaluations.</a:t>
            </a:r>
            <a:endParaRPr lang="en-US" dirty="0">
              <a:cs typeface="Calibri"/>
            </a:endParaRPr>
          </a:p>
          <a:p>
            <a:r>
              <a:rPr lang="en-US" b="1" dirty="0"/>
              <a:t>Sentence Ordering</a:t>
            </a:r>
            <a:r>
              <a:rPr lang="en-US" dirty="0"/>
              <a:t>: </a:t>
            </a:r>
            <a:r>
              <a:rPr lang="en-US" dirty="0" err="1"/>
              <a:t>BertScore</a:t>
            </a:r>
            <a:r>
              <a:rPr lang="en-US" dirty="0"/>
              <a:t> considers the ordering of sentences by comparing them in the context of the entire document. This helps in evaluating the coherence and flow of the summary.</a:t>
            </a:r>
            <a:endParaRPr lang="en-US" dirty="0">
              <a:cs typeface="Calibri"/>
            </a:endParaRPr>
          </a:p>
          <a:p>
            <a:r>
              <a:rPr lang="en-US" b="1" dirty="0"/>
              <a:t>F-score Calculation</a:t>
            </a:r>
            <a:r>
              <a:rPr lang="en-US" dirty="0"/>
              <a:t>: </a:t>
            </a:r>
            <a:r>
              <a:rPr lang="en-US" dirty="0" err="1"/>
              <a:t>BertScore</a:t>
            </a:r>
            <a:r>
              <a:rPr lang="en-US" dirty="0"/>
              <a:t> calculates an F-score based on precision and recall, similar to Rouge, but uses contextual embeddings for a more nuanced comparison. This makes </a:t>
            </a:r>
            <a:r>
              <a:rPr lang="en-US" dirty="0" err="1"/>
              <a:t>BertScore</a:t>
            </a:r>
            <a:r>
              <a:rPr lang="en-US" dirty="0"/>
              <a:t> more sensitive to semantic similarity and less reliant on exact matches of n-grams.</a:t>
            </a:r>
            <a:endParaRPr lang="en-US" dirty="0">
              <a:cs typeface="Calibri"/>
            </a:endParaRPr>
          </a:p>
          <a:p>
            <a:endParaRPr lang="en-US" dirty="0">
              <a:cs typeface="Calibri"/>
            </a:endParaRPr>
          </a:p>
          <a:p>
            <a:endParaRPr lang="en-US" dirty="0">
              <a:cs typeface="Calibri"/>
            </a:endParaRPr>
          </a:p>
        </p:txBody>
      </p:sp>
      <p:sp>
        <p:nvSpPr>
          <p:cNvPr id="4" name="Slide Number Placeholder 3"/>
          <p:cNvSpPr>
            <a:spLocks noGrp="1"/>
          </p:cNvSpPr>
          <p:nvPr>
            <p:ph type="sldNum" sz="quarter" idx="5"/>
          </p:nvPr>
        </p:nvSpPr>
        <p:spPr/>
        <p:txBody>
          <a:bodyPr/>
          <a:lstStyle/>
          <a:p>
            <a:fld id="{8A122C07-DF96-2547-ACF1-2B48AA18DD6D}" type="slidenum">
              <a:rPr lang="en-US" smtClean="0"/>
              <a:t>8</a:t>
            </a:fld>
            <a:endParaRPr lang="en-US"/>
          </a:p>
        </p:txBody>
      </p:sp>
    </p:spTree>
    <p:extLst>
      <p:ext uri="{BB962C8B-B14F-4D97-AF65-F5344CB8AC3E}">
        <p14:creationId xmlns:p14="http://schemas.microsoft.com/office/powerpoint/2010/main" val="257468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This approach is based on a paper, More discriminative sentence embedding  via semantic graph smoothing in this they have used 4 polynomial filters as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0D0D0D"/>
              </a:buClr>
              <a:buFont typeface="Segoe UI" panose="020B0502040204020203" pitchFamily="34" charset="0"/>
              <a:buAutoNum type="arabicPeriod"/>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Simple Graph Convolution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0D0D0D"/>
              </a:buClr>
              <a:buFont typeface="Segoe UI" panose="020B0502040204020203" pitchFamily="34" charset="0"/>
              <a:buAutoNum type="arabicPeriod"/>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Simple Spectral Graph Convolution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0D0D0D"/>
              </a:buClr>
              <a:buFont typeface="Segoe UI" panose="020B0502040204020203" pitchFamily="34" charset="0"/>
              <a:buAutoNum type="arabicPeriod"/>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Approximate Personalized Propagation of Neural Predictions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Clr>
                <a:srgbClr val="0D0D0D"/>
              </a:buClr>
              <a:buFont typeface="Segoe UI" panose="020B0502040204020203" pitchFamily="34" charset="0"/>
              <a:buAutoNum type="arabicPeriod"/>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Decoupled Graph Convolution</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SGC (Simple Graph Convolution) is a straightforward approach to graph convolutional networks, focusing on simplicity by multiplying normalized local neighborhood information by vector embedding some specific number of times.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S2GC (Simple Spectral Graph Convolution) employs spectral graph theory to perform convolutions directly in the graph Fourier domain, so it adds the vector to SGC. And this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offers insights into graph structures.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APPNP (Approximate Personalized Propagation of Neural Predictions) leverages personalized propagation to iteratively refine node representations based on their local neighborhood information in the graph. It needs to a hyperparameter alpha. This process helps to smooth out noisy or sparse embeddings and enhance the semantic coherence of the learned representations.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DGC (Decoupled Graph Convolution) enhances the representation learning process by explicitly separating the spatial information (capturing local node relationships) from the spectral information (capturing global graph structure). By decoupling these components, DGC can better capture and disentangle complex patterns in the data, leading to more informative and semantically meaningful embeddings.</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And they have used </a:t>
            </a:r>
            <a:r>
              <a:rPr lang="en-US" sz="1800" kern="10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sentencetransfomer</a:t>
            </a: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as a embedding, </a:t>
            </a:r>
            <a:r>
              <a:rPr lang="en-US" sz="1800" kern="10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kmeans</a:t>
            </a: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as clustering </a:t>
            </a:r>
            <a:r>
              <a:rPr lang="en-US" sz="1800" kern="10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algorithmns</a:t>
            </a: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 while in our case we are using these four polynomial filters with mean shift and </a:t>
            </a:r>
            <a:r>
              <a:rPr lang="en-US" sz="1800" kern="100" err="1">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hdbscan</a:t>
            </a:r>
            <a:r>
              <a:rPr lang="en-US" sz="1800" kern="100">
                <a:solidFill>
                  <a:srgbClr val="0D0D0D"/>
                </a:solidFill>
                <a:effectLst/>
                <a:latin typeface="Segoe UI" panose="020B0502040204020203" pitchFamily="34" charset="0"/>
                <a:ea typeface="Calibri" panose="020F0502020204030204" pitchFamily="34" charset="0"/>
                <a:cs typeface="Times New Roman" panose="02020603050405020304" pitchFamily="18" charset="0"/>
              </a:rPr>
              <a:t>.</a:t>
            </a:r>
            <a:endParaRPr lang="en-US" sz="1800" kern="100">
              <a:effectLst/>
              <a:latin typeface="Calibri" panose="020F0502020204030204" pitchFamily="34" charset="0"/>
              <a:ea typeface="Calibri" panose="020F0502020204030204" pitchFamily="34" charset="0"/>
              <a:cs typeface="Times New Roman" panose="02020603050405020304" pitchFamily="18" charset="0"/>
            </a:endParaRPr>
          </a:p>
          <a:p>
            <a:pPr marL="0" marR="0">
              <a:spcBef>
                <a:spcPts val="0"/>
              </a:spcBef>
              <a:spcAft>
                <a:spcPts val="0"/>
              </a:spcAft>
            </a:pPr>
            <a:r>
              <a:rPr lang="en-US" sz="1800" kern="100">
                <a:effectLst/>
                <a:latin typeface="Calibri" panose="020F0502020204030204" pitchFamily="34" charset="0"/>
                <a:ea typeface="Calibri" panose="020F0502020204030204" pitchFamily="34" charset="0"/>
                <a:cs typeface="Times New Roman" panose="02020603050405020304" pitchFamily="18" charset="0"/>
              </a:rPr>
              <a:t> </a:t>
            </a:r>
          </a:p>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9</a:t>
            </a:fld>
            <a:endParaRPr lang="en-US"/>
          </a:p>
        </p:txBody>
      </p:sp>
    </p:spTree>
    <p:extLst>
      <p:ext uri="{BB962C8B-B14F-4D97-AF65-F5344CB8AC3E}">
        <p14:creationId xmlns:p14="http://schemas.microsoft.com/office/powerpoint/2010/main" val="2358708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00">
                <a:effectLst/>
                <a:latin typeface="Calibri" panose="020F0502020204030204" pitchFamily="34" charset="0"/>
                <a:ea typeface="Calibri" panose="020F0502020204030204" pitchFamily="34" charset="0"/>
                <a:cs typeface="Times New Roman" panose="02020603050405020304" pitchFamily="18" charset="0"/>
              </a:rPr>
              <a:t>This slide shows the result of these four polynomial filters on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meanshift</a:t>
            </a:r>
            <a:r>
              <a:rPr lang="en-US" sz="1200" kern="100">
                <a:effectLst/>
                <a:latin typeface="Calibri" panose="020F0502020204030204" pitchFamily="34" charset="0"/>
                <a:ea typeface="Calibri" panose="020F0502020204030204" pitchFamily="34" charset="0"/>
                <a:cs typeface="Times New Roman" panose="02020603050405020304" pitchFamily="18" charset="0"/>
              </a:rPr>
              <a:t> and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hdbscan</a:t>
            </a:r>
            <a:r>
              <a:rPr lang="en-US" sz="1200" kern="100">
                <a:effectLst/>
                <a:latin typeface="Calibri" panose="020F0502020204030204" pitchFamily="34" charset="0"/>
                <a:ea typeface="Calibri" panose="020F0502020204030204" pitchFamily="34" charset="0"/>
                <a:cs typeface="Times New Roman" panose="02020603050405020304" pitchFamily="18" charset="0"/>
              </a:rPr>
              <a:t> with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SEntenceTransformer</a:t>
            </a:r>
            <a:r>
              <a:rPr lang="en-US" sz="1200" kern="100">
                <a:effectLst/>
                <a:latin typeface="Calibri" panose="020F0502020204030204" pitchFamily="34" charset="0"/>
                <a:ea typeface="Calibri" panose="020F0502020204030204" pitchFamily="34" charset="0"/>
                <a:cs typeface="Times New Roman" panose="02020603050405020304" pitchFamily="18" charset="0"/>
              </a:rPr>
              <a:t> on left side and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openai</a:t>
            </a:r>
            <a:r>
              <a:rPr lang="en-US" sz="1200" kern="100">
                <a:effectLst/>
                <a:latin typeface="Calibri" panose="020F0502020204030204" pitchFamily="34" charset="0"/>
                <a:ea typeface="Calibri" panose="020F0502020204030204" pitchFamily="34" charset="0"/>
                <a:cs typeface="Times New Roman" panose="02020603050405020304" pitchFamily="18" charset="0"/>
              </a:rPr>
              <a:t> on right side primarily using adjusted mutual information and adjusted rand index. When we were using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SentenceTransformer</a:t>
            </a:r>
            <a:r>
              <a:rPr lang="en-US" sz="1200" kern="100">
                <a:effectLst/>
                <a:latin typeface="Calibri" panose="020F0502020204030204" pitchFamily="34" charset="0"/>
                <a:ea typeface="Calibri" panose="020F0502020204030204" pitchFamily="34" charset="0"/>
                <a:cs typeface="Times New Roman" panose="02020603050405020304" pitchFamily="18" charset="0"/>
              </a:rPr>
              <a:t>, We can see that AMI, ARI and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Bcubed</a:t>
            </a:r>
            <a:r>
              <a:rPr lang="en-US" sz="1200" kern="100">
                <a:effectLst/>
                <a:latin typeface="Calibri" panose="020F0502020204030204" pitchFamily="34" charset="0"/>
                <a:ea typeface="Calibri" panose="020F0502020204030204" pitchFamily="34" charset="0"/>
                <a:cs typeface="Times New Roman" panose="02020603050405020304" pitchFamily="18" charset="0"/>
              </a:rPr>
              <a:t>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Fscore</a:t>
            </a:r>
            <a:r>
              <a:rPr lang="en-US" sz="1200" kern="100">
                <a:effectLst/>
                <a:latin typeface="Calibri" panose="020F0502020204030204" pitchFamily="34" charset="0"/>
                <a:ea typeface="Calibri" panose="020F0502020204030204" pitchFamily="34" charset="0"/>
                <a:cs typeface="Times New Roman" panose="02020603050405020304" pitchFamily="18" charset="0"/>
              </a:rPr>
              <a:t> is high for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meanshift</a:t>
            </a:r>
            <a:r>
              <a:rPr lang="en-US" sz="1200" kern="100">
                <a:effectLst/>
                <a:latin typeface="Calibri" panose="020F0502020204030204" pitchFamily="34" charset="0"/>
                <a:ea typeface="Calibri" panose="020F0502020204030204" pitchFamily="34" charset="0"/>
                <a:cs typeface="Times New Roman" panose="02020603050405020304" pitchFamily="18" charset="0"/>
              </a:rPr>
              <a:t> with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dgc</a:t>
            </a:r>
            <a:r>
              <a:rPr lang="en-US" sz="1200" kern="100">
                <a:effectLst/>
                <a:latin typeface="Calibri" panose="020F0502020204030204" pitchFamily="34" charset="0"/>
                <a:ea typeface="Calibri" panose="020F0502020204030204" pitchFamily="34" charset="0"/>
                <a:cs typeface="Times New Roman" panose="02020603050405020304" pitchFamily="18" charset="0"/>
              </a:rPr>
              <a:t> polynomial filter.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When we were using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openai</a:t>
            </a:r>
            <a:r>
              <a:rPr lang="en-US" sz="1200" kern="100">
                <a:effectLst/>
                <a:latin typeface="Calibri" panose="020F0502020204030204" pitchFamily="34" charset="0"/>
                <a:ea typeface="Calibri" panose="020F0502020204030204" pitchFamily="34" charset="0"/>
                <a:cs typeface="Times New Roman" panose="02020603050405020304" pitchFamily="18" charset="0"/>
              </a:rPr>
              <a:t> embedding, and we can see that the  mean shift models using s2gc and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appnp</a:t>
            </a:r>
            <a:r>
              <a:rPr lang="en-US" sz="1200" kern="100">
                <a:effectLst/>
                <a:latin typeface="Calibri" panose="020F0502020204030204" pitchFamily="34" charset="0"/>
                <a:ea typeface="Calibri" panose="020F0502020204030204" pitchFamily="34" charset="0"/>
                <a:cs typeface="Times New Roman" panose="02020603050405020304" pitchFamily="18" charset="0"/>
              </a:rPr>
              <a:t> performed poorly. However, when using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meanshift</a:t>
            </a:r>
            <a:r>
              <a:rPr lang="en-US" sz="1200" kern="100">
                <a:effectLst/>
                <a:latin typeface="Calibri" panose="020F0502020204030204" pitchFamily="34" charset="0"/>
                <a:ea typeface="Calibri" panose="020F0502020204030204" pitchFamily="34" charset="0"/>
                <a:cs typeface="Times New Roman" panose="02020603050405020304" pitchFamily="18" charset="0"/>
              </a:rPr>
              <a:t> with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dgc</a:t>
            </a:r>
            <a:r>
              <a:rPr lang="en-US" sz="1200" kern="100">
                <a:effectLst/>
                <a:latin typeface="Calibri" panose="020F0502020204030204" pitchFamily="34" charset="0"/>
                <a:ea typeface="Calibri" panose="020F0502020204030204" pitchFamily="34" charset="0"/>
                <a:cs typeface="Times New Roman" panose="02020603050405020304" pitchFamily="18" charset="0"/>
              </a:rPr>
              <a:t> filter, the performance of the model shows in AMI of 0.84, ARI and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Fscore</a:t>
            </a:r>
            <a:r>
              <a:rPr lang="en-US" sz="1200" kern="100">
                <a:effectLst/>
                <a:latin typeface="Calibri" panose="020F0502020204030204" pitchFamily="34" charset="0"/>
                <a:ea typeface="Calibri" panose="020F0502020204030204" pitchFamily="34" charset="0"/>
                <a:cs typeface="Times New Roman" panose="02020603050405020304" pitchFamily="18" charset="0"/>
              </a:rPr>
              <a:t> with .89 , which is than other models with both embedding.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00">
                <a:effectLst/>
                <a:latin typeface="Calibri" panose="020F0502020204030204" pitchFamily="34" charset="0"/>
                <a:ea typeface="Calibri" panose="020F0502020204030204" pitchFamily="34" charset="0"/>
                <a:cs typeface="Times New Roman" panose="02020603050405020304" pitchFamily="18" charset="0"/>
              </a:rPr>
              <a:t>Hence, when  we are using mean-shift with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dgc</a:t>
            </a:r>
            <a:r>
              <a:rPr lang="en-US" sz="1200" kern="100">
                <a:effectLst/>
                <a:latin typeface="Calibri" panose="020F0502020204030204" pitchFamily="34" charset="0"/>
                <a:ea typeface="Calibri" panose="020F0502020204030204" pitchFamily="34" charset="0"/>
                <a:cs typeface="Times New Roman" panose="02020603050405020304" pitchFamily="18" charset="0"/>
              </a:rPr>
              <a:t> filter on </a:t>
            </a:r>
            <a:r>
              <a:rPr lang="en-US" sz="1200" kern="100" err="1">
                <a:effectLst/>
                <a:latin typeface="Calibri" panose="020F0502020204030204" pitchFamily="34" charset="0"/>
                <a:ea typeface="Calibri" panose="020F0502020204030204" pitchFamily="34" charset="0"/>
                <a:cs typeface="Times New Roman" panose="02020603050405020304" pitchFamily="18" charset="0"/>
              </a:rPr>
              <a:t>OpenAI</a:t>
            </a:r>
            <a:r>
              <a:rPr lang="en-US" sz="1200" kern="100">
                <a:effectLst/>
                <a:latin typeface="Calibri" panose="020F0502020204030204" pitchFamily="34" charset="0"/>
                <a:ea typeface="Calibri" panose="020F0502020204030204" pitchFamily="34" charset="0"/>
                <a:cs typeface="Times New Roman" panose="02020603050405020304" pitchFamily="18" charset="0"/>
              </a:rPr>
              <a:t> embedding as a clustering algorithm to form clusters of transcript based on abstractive summaries generated in the prior section.</a:t>
            </a:r>
          </a:p>
          <a:p>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10</a:t>
            </a:fld>
            <a:endParaRPr lang="en-US"/>
          </a:p>
        </p:txBody>
      </p:sp>
    </p:spTree>
    <p:extLst>
      <p:ext uri="{BB962C8B-B14F-4D97-AF65-F5344CB8AC3E}">
        <p14:creationId xmlns:p14="http://schemas.microsoft.com/office/powerpoint/2010/main" val="507075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ea typeface="Calibri"/>
                <a:cs typeface="Calibri"/>
              </a:rPr>
              <a:t>Groundedness</a:t>
            </a:r>
            <a:r>
              <a:rPr lang="en-US">
                <a:ea typeface="Calibri"/>
                <a:cs typeface="Calibri"/>
              </a:rPr>
              <a:t>:</a:t>
            </a:r>
          </a:p>
          <a:p>
            <a:r>
              <a:rPr lang="en-US">
                <a:ea typeface="Calibri"/>
                <a:cs typeface="Calibri"/>
              </a:rPr>
              <a:t>Measures how well the answer generated by the LLM is supported by the context.</a:t>
            </a:r>
          </a:p>
          <a:p>
            <a:endParaRPr lang="en-US">
              <a:ea typeface="Calibri"/>
              <a:cs typeface="Calibri"/>
            </a:endParaRPr>
          </a:p>
          <a:p>
            <a:r>
              <a:rPr lang="en-US">
                <a:ea typeface="Calibri"/>
                <a:cs typeface="Calibri"/>
              </a:rPr>
              <a:t>Answer Relevance:</a:t>
            </a:r>
          </a:p>
          <a:p>
            <a:r>
              <a:rPr lang="en-US">
                <a:ea typeface="Calibri"/>
                <a:cs typeface="Calibri"/>
              </a:rPr>
              <a:t>Measures how well the answer generated by the LLM is relevant to the question.</a:t>
            </a:r>
          </a:p>
          <a:p>
            <a:endParaRPr lang="en-US">
              <a:ea typeface="Calibri"/>
              <a:cs typeface="Calibri"/>
            </a:endParaRPr>
          </a:p>
          <a:p>
            <a:r>
              <a:rPr lang="en-US">
                <a:ea typeface="Calibri"/>
                <a:cs typeface="Calibri"/>
              </a:rPr>
              <a:t>Context Relevance:</a:t>
            </a:r>
          </a:p>
          <a:p>
            <a:r>
              <a:rPr lang="en-US">
                <a:ea typeface="Calibri"/>
                <a:cs typeface="Calibri"/>
              </a:rPr>
              <a:t>It measure the performance of the vector store, by telling us how relevant the context is to the question.</a:t>
            </a:r>
          </a:p>
          <a:p>
            <a:endParaRPr lang="en-US">
              <a:ea typeface="Calibri"/>
              <a:cs typeface="Calibri"/>
            </a:endParaRPr>
          </a:p>
          <a:p>
            <a:r>
              <a:rPr lang="en-US">
                <a:ea typeface="Calibri"/>
                <a:cs typeface="Calibri"/>
              </a:rPr>
              <a:t>Cosine Similarity:</a:t>
            </a:r>
            <a:br>
              <a:rPr lang="en-US">
                <a:ea typeface="Calibri"/>
                <a:cs typeface="Calibri"/>
              </a:rPr>
            </a:br>
            <a:r>
              <a:rPr lang="en-US">
                <a:ea typeface="Calibri"/>
                <a:cs typeface="Calibri"/>
              </a:rPr>
              <a:t>This is a measure of how similar the answer provided by the LLM is similar to the ground truth answer.</a:t>
            </a:r>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11</a:t>
            </a:fld>
            <a:endParaRPr lang="en-US"/>
          </a:p>
        </p:txBody>
      </p:sp>
    </p:spTree>
    <p:extLst>
      <p:ext uri="{BB962C8B-B14F-4D97-AF65-F5344CB8AC3E}">
        <p14:creationId xmlns:p14="http://schemas.microsoft.com/office/powerpoint/2010/main" val="42396889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understand the metrics with an example.</a:t>
            </a:r>
          </a:p>
          <a:p>
            <a:r>
              <a:rPr lang="en-US"/>
              <a:t>Here we upload a meeting where the members of a hospital discussed regarding COVID-19.</a:t>
            </a:r>
          </a:p>
          <a:p>
            <a:endParaRPr lang="en-US"/>
          </a:p>
          <a:p>
            <a:r>
              <a:rPr lang="en-US"/>
              <a:t>We can see the first 2 questions were answered pretty well and have high scores.</a:t>
            </a:r>
          </a:p>
          <a:p>
            <a:endParaRPr lang="en-IN"/>
          </a:p>
          <a:p>
            <a:r>
              <a:rPr lang="en-IN"/>
              <a:t>However the third question says “What’s the capital of France?”, and we know that no where in the meeting the members talk about France.</a:t>
            </a:r>
            <a:br>
              <a:rPr lang="en-IN"/>
            </a:br>
            <a:r>
              <a:rPr lang="en-IN"/>
              <a:t>However LLM comes up with an answer. Ideally we call this as LLM hallucination and we try to avoid such scenarios. And for our project we tackled this issue through Prompt engineering.</a:t>
            </a:r>
            <a:endParaRPr lang="en-US"/>
          </a:p>
        </p:txBody>
      </p:sp>
      <p:sp>
        <p:nvSpPr>
          <p:cNvPr id="4" name="Slide Number Placeholder 3"/>
          <p:cNvSpPr>
            <a:spLocks noGrp="1"/>
          </p:cNvSpPr>
          <p:nvPr>
            <p:ph type="sldNum" sz="quarter" idx="5"/>
          </p:nvPr>
        </p:nvSpPr>
        <p:spPr/>
        <p:txBody>
          <a:bodyPr/>
          <a:lstStyle/>
          <a:p>
            <a:fld id="{8A122C07-DF96-2547-ACF1-2B48AA18DD6D}" type="slidenum">
              <a:rPr lang="en-US" smtClean="0"/>
              <a:t>12</a:t>
            </a:fld>
            <a:endParaRPr lang="en-US"/>
          </a:p>
        </p:txBody>
      </p:sp>
    </p:spTree>
    <p:extLst>
      <p:ext uri="{BB962C8B-B14F-4D97-AF65-F5344CB8AC3E}">
        <p14:creationId xmlns:p14="http://schemas.microsoft.com/office/powerpoint/2010/main" val="25128733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8E78-9C62-18E5-1B14-51E2B930D6B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FD7D2F-1D20-0D85-0B82-ED4CA17792E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083C75B-EE12-4F40-2A9E-D421DDC4F2EF}"/>
              </a:ext>
            </a:extLst>
          </p:cNvPr>
          <p:cNvSpPr>
            <a:spLocks noGrp="1"/>
          </p:cNvSpPr>
          <p:nvPr>
            <p:ph type="dt" sz="half" idx="10"/>
          </p:nvPr>
        </p:nvSpPr>
        <p:spPr/>
        <p:txBody>
          <a:bodyPr/>
          <a:lstStyle/>
          <a:p>
            <a:fld id="{40EFDD94-4053-2A45-B199-8C2F487831F3}" type="datetime1">
              <a:rPr lang="en-US" smtClean="0"/>
              <a:t>3/17/2024</a:t>
            </a:fld>
            <a:endParaRPr lang="en-US"/>
          </a:p>
        </p:txBody>
      </p:sp>
      <p:sp>
        <p:nvSpPr>
          <p:cNvPr id="5" name="Footer Placeholder 4">
            <a:extLst>
              <a:ext uri="{FF2B5EF4-FFF2-40B4-BE49-F238E27FC236}">
                <a16:creationId xmlns:a16="http://schemas.microsoft.com/office/drawing/2014/main" id="{B2D2A8E3-DF46-4C16-0CE5-3151A79F33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6C48C-4DFA-5BE7-E8DA-811DEF8D70B1}"/>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3355053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0E7AA-F219-09B5-1D80-77F8714D487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11E4528-1F5A-0A77-81B0-EDF050B6CAB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E8A69-B750-7725-C625-474EEC98415E}"/>
              </a:ext>
            </a:extLst>
          </p:cNvPr>
          <p:cNvSpPr>
            <a:spLocks noGrp="1"/>
          </p:cNvSpPr>
          <p:nvPr>
            <p:ph type="dt" sz="half" idx="10"/>
          </p:nvPr>
        </p:nvSpPr>
        <p:spPr/>
        <p:txBody>
          <a:bodyPr/>
          <a:lstStyle/>
          <a:p>
            <a:fld id="{900DD0A4-67B6-414B-B2D4-64CE075794AE}" type="datetime1">
              <a:rPr lang="en-US" smtClean="0"/>
              <a:t>3/17/2024</a:t>
            </a:fld>
            <a:endParaRPr lang="en-US"/>
          </a:p>
        </p:txBody>
      </p:sp>
      <p:sp>
        <p:nvSpPr>
          <p:cNvPr id="5" name="Footer Placeholder 4">
            <a:extLst>
              <a:ext uri="{FF2B5EF4-FFF2-40B4-BE49-F238E27FC236}">
                <a16:creationId xmlns:a16="http://schemas.microsoft.com/office/drawing/2014/main" id="{22409F4A-61FC-6936-F213-A3149FE5E0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04364B-AA34-CB17-4839-EF72BE4A3B7B}"/>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6789581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A0661DF-4F9D-81A7-88EE-252DD2E785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220B714-32D9-139E-3F40-FD3F3A8C34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B2AF78-0949-8BB9-05A7-89D9D9A18CEC}"/>
              </a:ext>
            </a:extLst>
          </p:cNvPr>
          <p:cNvSpPr>
            <a:spLocks noGrp="1"/>
          </p:cNvSpPr>
          <p:nvPr>
            <p:ph type="dt" sz="half" idx="10"/>
          </p:nvPr>
        </p:nvSpPr>
        <p:spPr/>
        <p:txBody>
          <a:bodyPr/>
          <a:lstStyle/>
          <a:p>
            <a:fld id="{3C869652-8D4A-984A-9E9E-8C6A0BA45EBE}" type="datetime1">
              <a:rPr lang="en-US" smtClean="0"/>
              <a:t>3/17/2024</a:t>
            </a:fld>
            <a:endParaRPr lang="en-US"/>
          </a:p>
        </p:txBody>
      </p:sp>
      <p:sp>
        <p:nvSpPr>
          <p:cNvPr id="5" name="Footer Placeholder 4">
            <a:extLst>
              <a:ext uri="{FF2B5EF4-FFF2-40B4-BE49-F238E27FC236}">
                <a16:creationId xmlns:a16="http://schemas.microsoft.com/office/drawing/2014/main" id="{CB7E0F59-7023-ADC5-D467-777419DFD6B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FDF7F1-6DD1-9BD3-D912-1FAB40344479}"/>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6288598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4EB6-B337-F2B6-09D7-2847AD36544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EFF82A4-C218-00C7-DF3F-13B6A22125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7F88AC-4C6E-1841-C250-33B8A7E6D565}"/>
              </a:ext>
            </a:extLst>
          </p:cNvPr>
          <p:cNvSpPr>
            <a:spLocks noGrp="1"/>
          </p:cNvSpPr>
          <p:nvPr>
            <p:ph type="dt" sz="half" idx="10"/>
          </p:nvPr>
        </p:nvSpPr>
        <p:spPr/>
        <p:txBody>
          <a:bodyPr/>
          <a:lstStyle/>
          <a:p>
            <a:fld id="{EAF5C73C-2DB2-1746-A477-004A70C0B0FF}" type="datetime1">
              <a:rPr lang="en-US" smtClean="0"/>
              <a:t>3/17/2024</a:t>
            </a:fld>
            <a:endParaRPr lang="en-US"/>
          </a:p>
        </p:txBody>
      </p:sp>
      <p:sp>
        <p:nvSpPr>
          <p:cNvPr id="5" name="Footer Placeholder 4">
            <a:extLst>
              <a:ext uri="{FF2B5EF4-FFF2-40B4-BE49-F238E27FC236}">
                <a16:creationId xmlns:a16="http://schemas.microsoft.com/office/drawing/2014/main" id="{A0458061-735F-8FE0-6E85-D961A5A8BE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767439-28F0-A984-E55F-F4BBF4A715B8}"/>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251002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10097-AA02-617F-BBA0-99A2277C0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D3F6DD9-286E-E8C1-7AC5-7013F00FF3F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0B96008-987E-C50A-2C94-281C229DC686}"/>
              </a:ext>
            </a:extLst>
          </p:cNvPr>
          <p:cNvSpPr>
            <a:spLocks noGrp="1"/>
          </p:cNvSpPr>
          <p:nvPr>
            <p:ph type="dt" sz="half" idx="10"/>
          </p:nvPr>
        </p:nvSpPr>
        <p:spPr/>
        <p:txBody>
          <a:bodyPr/>
          <a:lstStyle/>
          <a:p>
            <a:fld id="{D186B35C-E12C-D645-B135-5B5AF7A0B1C4}" type="datetime1">
              <a:rPr lang="en-US" smtClean="0"/>
              <a:t>3/17/2024</a:t>
            </a:fld>
            <a:endParaRPr lang="en-US"/>
          </a:p>
        </p:txBody>
      </p:sp>
      <p:sp>
        <p:nvSpPr>
          <p:cNvPr id="5" name="Footer Placeholder 4">
            <a:extLst>
              <a:ext uri="{FF2B5EF4-FFF2-40B4-BE49-F238E27FC236}">
                <a16:creationId xmlns:a16="http://schemas.microsoft.com/office/drawing/2014/main" id="{D4EB3B50-1033-4E5A-D440-4B356114E9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3F9D0D-4AD8-630D-865E-7E80675E1DF7}"/>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56080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24F2B-0CCA-C4C6-9A83-31FD6D8DC0C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C00C5-6399-6F16-328A-B98BEF7B793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D3FA1F-7F84-A9E3-A467-DEC36AE22E4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A62CE50-7C03-7476-23E0-E2D09503BAFD}"/>
              </a:ext>
            </a:extLst>
          </p:cNvPr>
          <p:cNvSpPr>
            <a:spLocks noGrp="1"/>
          </p:cNvSpPr>
          <p:nvPr>
            <p:ph type="dt" sz="half" idx="10"/>
          </p:nvPr>
        </p:nvSpPr>
        <p:spPr/>
        <p:txBody>
          <a:bodyPr/>
          <a:lstStyle/>
          <a:p>
            <a:fld id="{64D7452E-023E-CA47-95CE-78E7F5A215EE}" type="datetime1">
              <a:rPr lang="en-US" smtClean="0"/>
              <a:t>3/17/2024</a:t>
            </a:fld>
            <a:endParaRPr lang="en-US"/>
          </a:p>
        </p:txBody>
      </p:sp>
      <p:sp>
        <p:nvSpPr>
          <p:cNvPr id="6" name="Footer Placeholder 5">
            <a:extLst>
              <a:ext uri="{FF2B5EF4-FFF2-40B4-BE49-F238E27FC236}">
                <a16:creationId xmlns:a16="http://schemas.microsoft.com/office/drawing/2014/main" id="{7A02C683-2FB3-248F-8625-14D09ACAA1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5BF23D-97E6-6BA0-BE4A-0144914D6D3E}"/>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4226176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BB8DB-50BE-676F-EE96-A7CC4AF977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5C47CC-4394-FD5D-E179-EC1D442DED5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1D665F-1340-CA4C-4295-B4145FE4B88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A0A61E-D678-7CAE-1021-3F4C14899D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AC4AC1-9458-CBE9-C465-9C86585885D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48E75-2C99-8891-C560-6F05236868D6}"/>
              </a:ext>
            </a:extLst>
          </p:cNvPr>
          <p:cNvSpPr>
            <a:spLocks noGrp="1"/>
          </p:cNvSpPr>
          <p:nvPr>
            <p:ph type="dt" sz="half" idx="10"/>
          </p:nvPr>
        </p:nvSpPr>
        <p:spPr/>
        <p:txBody>
          <a:bodyPr/>
          <a:lstStyle/>
          <a:p>
            <a:fld id="{790A538A-19F7-DC45-964C-D70408FF884C}" type="datetime1">
              <a:rPr lang="en-US" smtClean="0"/>
              <a:t>3/17/2024</a:t>
            </a:fld>
            <a:endParaRPr lang="en-US"/>
          </a:p>
        </p:txBody>
      </p:sp>
      <p:sp>
        <p:nvSpPr>
          <p:cNvPr id="8" name="Footer Placeholder 7">
            <a:extLst>
              <a:ext uri="{FF2B5EF4-FFF2-40B4-BE49-F238E27FC236}">
                <a16:creationId xmlns:a16="http://schemas.microsoft.com/office/drawing/2014/main" id="{DF86D25E-756A-7DAE-85E9-712CF83608C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645C614-CEBE-B12D-D866-46A858DF6E7E}"/>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2908793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5335D-39C9-2747-F490-79270C9FAA8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CF2D1A2-307B-EFA1-C8AB-86F62636F9EF}"/>
              </a:ext>
            </a:extLst>
          </p:cNvPr>
          <p:cNvSpPr>
            <a:spLocks noGrp="1"/>
          </p:cNvSpPr>
          <p:nvPr>
            <p:ph type="dt" sz="half" idx="10"/>
          </p:nvPr>
        </p:nvSpPr>
        <p:spPr/>
        <p:txBody>
          <a:bodyPr/>
          <a:lstStyle/>
          <a:p>
            <a:fld id="{9FEE0DDB-4F76-CB4A-9080-F794BAD76D79}" type="datetime1">
              <a:rPr lang="en-US" smtClean="0"/>
              <a:t>3/17/2024</a:t>
            </a:fld>
            <a:endParaRPr lang="en-US"/>
          </a:p>
        </p:txBody>
      </p:sp>
      <p:sp>
        <p:nvSpPr>
          <p:cNvPr id="4" name="Footer Placeholder 3">
            <a:extLst>
              <a:ext uri="{FF2B5EF4-FFF2-40B4-BE49-F238E27FC236}">
                <a16:creationId xmlns:a16="http://schemas.microsoft.com/office/drawing/2014/main" id="{0659F2C2-E8AA-EEAE-8BE3-AB46A0686F8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9FCCAD-D853-963E-D6C0-17129A5559F3}"/>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588258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768929-EDBD-0A7A-CFDB-06C04AD14097}"/>
              </a:ext>
            </a:extLst>
          </p:cNvPr>
          <p:cNvSpPr>
            <a:spLocks noGrp="1"/>
          </p:cNvSpPr>
          <p:nvPr>
            <p:ph type="dt" sz="half" idx="10"/>
          </p:nvPr>
        </p:nvSpPr>
        <p:spPr/>
        <p:txBody>
          <a:bodyPr/>
          <a:lstStyle/>
          <a:p>
            <a:fld id="{8572E9D6-B77A-6B44-A541-27A01A64F2E0}" type="datetime1">
              <a:rPr lang="en-US" smtClean="0"/>
              <a:t>3/17/2024</a:t>
            </a:fld>
            <a:endParaRPr lang="en-US"/>
          </a:p>
        </p:txBody>
      </p:sp>
      <p:sp>
        <p:nvSpPr>
          <p:cNvPr id="3" name="Footer Placeholder 2">
            <a:extLst>
              <a:ext uri="{FF2B5EF4-FFF2-40B4-BE49-F238E27FC236}">
                <a16:creationId xmlns:a16="http://schemas.microsoft.com/office/drawing/2014/main" id="{9690F5C8-A20F-0C3D-05A8-2E03A751034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DA6F9B-40BD-A3E1-5684-19CDBA6809F3}"/>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815034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191A2-7FEB-72FA-BFA7-511712F4D8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E1BF5B5-E7F7-93FA-F965-BF3394C335A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A4F0CD-40BD-2E22-9DB9-EB7828FB40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525027-B82B-3525-9738-82283F2712D9}"/>
              </a:ext>
            </a:extLst>
          </p:cNvPr>
          <p:cNvSpPr>
            <a:spLocks noGrp="1"/>
          </p:cNvSpPr>
          <p:nvPr>
            <p:ph type="dt" sz="half" idx="10"/>
          </p:nvPr>
        </p:nvSpPr>
        <p:spPr/>
        <p:txBody>
          <a:bodyPr/>
          <a:lstStyle/>
          <a:p>
            <a:fld id="{35DBF42B-F6D4-9345-BEA4-012CDD145F6F}" type="datetime1">
              <a:rPr lang="en-US" smtClean="0"/>
              <a:t>3/17/2024</a:t>
            </a:fld>
            <a:endParaRPr lang="en-US"/>
          </a:p>
        </p:txBody>
      </p:sp>
      <p:sp>
        <p:nvSpPr>
          <p:cNvPr id="6" name="Footer Placeholder 5">
            <a:extLst>
              <a:ext uri="{FF2B5EF4-FFF2-40B4-BE49-F238E27FC236}">
                <a16:creationId xmlns:a16="http://schemas.microsoft.com/office/drawing/2014/main" id="{6003B3CE-D961-4E32-CDF4-8A32FF6DEFB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2CB4FE-6AED-5FEF-18E0-A203711106B3}"/>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862703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92AE9-761E-9A3A-7D80-512D15BD22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1C0B67-C724-B5F7-5090-C4177D759E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A1F29F-1544-CDD6-59A2-554E6A1084A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47A0B5-CF55-2FEE-689F-E4D5456BDBFE}"/>
              </a:ext>
            </a:extLst>
          </p:cNvPr>
          <p:cNvSpPr>
            <a:spLocks noGrp="1"/>
          </p:cNvSpPr>
          <p:nvPr>
            <p:ph type="dt" sz="half" idx="10"/>
          </p:nvPr>
        </p:nvSpPr>
        <p:spPr/>
        <p:txBody>
          <a:bodyPr/>
          <a:lstStyle/>
          <a:p>
            <a:fld id="{583FDD98-6039-5543-A035-821450E26B82}" type="datetime1">
              <a:rPr lang="en-US" smtClean="0"/>
              <a:t>3/17/2024</a:t>
            </a:fld>
            <a:endParaRPr lang="en-US"/>
          </a:p>
        </p:txBody>
      </p:sp>
      <p:sp>
        <p:nvSpPr>
          <p:cNvPr id="6" name="Footer Placeholder 5">
            <a:extLst>
              <a:ext uri="{FF2B5EF4-FFF2-40B4-BE49-F238E27FC236}">
                <a16:creationId xmlns:a16="http://schemas.microsoft.com/office/drawing/2014/main" id="{64BEB0C1-661B-6DA5-B02E-F3F641EB01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1E4E0E-61E9-2510-1285-713D91F68A1C}"/>
              </a:ext>
            </a:extLst>
          </p:cNvPr>
          <p:cNvSpPr>
            <a:spLocks noGrp="1"/>
          </p:cNvSpPr>
          <p:nvPr>
            <p:ph type="sldNum" sz="quarter" idx="12"/>
          </p:nvPr>
        </p:nvSpPr>
        <p:spPr/>
        <p:txBody>
          <a:bodyPr/>
          <a:lstStyle/>
          <a:p>
            <a:fld id="{73019FEF-8DFB-8F44-9DA9-7DC244C7EEC3}" type="slidenum">
              <a:rPr lang="en-US" smtClean="0"/>
              <a:t>‹#›</a:t>
            </a:fld>
            <a:endParaRPr lang="en-US"/>
          </a:p>
        </p:txBody>
      </p:sp>
    </p:spTree>
    <p:extLst>
      <p:ext uri="{BB962C8B-B14F-4D97-AF65-F5344CB8AC3E}">
        <p14:creationId xmlns:p14="http://schemas.microsoft.com/office/powerpoint/2010/main" val="1249479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703975-4B4C-6DFD-141E-94D1787EE7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339886-813A-A057-5596-EC660AC87D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C13FD-DB9E-8BEF-95E5-26FB4D6370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22749F-708B-9643-99B7-E889FB77C15C}" type="datetime1">
              <a:rPr lang="en-US" smtClean="0"/>
              <a:t>3/17/2024</a:t>
            </a:fld>
            <a:endParaRPr lang="en-US"/>
          </a:p>
        </p:txBody>
      </p:sp>
      <p:sp>
        <p:nvSpPr>
          <p:cNvPr id="5" name="Footer Placeholder 4">
            <a:extLst>
              <a:ext uri="{FF2B5EF4-FFF2-40B4-BE49-F238E27FC236}">
                <a16:creationId xmlns:a16="http://schemas.microsoft.com/office/drawing/2014/main" id="{B0CF21C7-F110-4B1F-4E46-EA84692EB2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04F95C2-ADD6-5240-1110-B02C009198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019FEF-8DFB-8F44-9DA9-7DC244C7EEC3}" type="slidenum">
              <a:rPr lang="en-US" smtClean="0"/>
              <a:t>‹#›</a:t>
            </a:fld>
            <a:endParaRPr lang="en-US"/>
          </a:p>
        </p:txBody>
      </p:sp>
    </p:spTree>
    <p:extLst>
      <p:ext uri="{BB962C8B-B14F-4D97-AF65-F5344CB8AC3E}">
        <p14:creationId xmlns:p14="http://schemas.microsoft.com/office/powerpoint/2010/main" val="1521786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67" name="Freeform: Shape 66">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8" name="Freeform: Shape 67">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9" name="Freeform: Shape 68">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72" name="Freeform: Shape 71">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9978F1A9-9821-F6A9-1A8C-DAAB9471D632}"/>
              </a:ext>
            </a:extLst>
          </p:cNvPr>
          <p:cNvSpPr>
            <a:spLocks noGrp="1"/>
          </p:cNvSpPr>
          <p:nvPr>
            <p:ph type="ctrTitle"/>
          </p:nvPr>
        </p:nvSpPr>
        <p:spPr>
          <a:xfrm>
            <a:off x="2397906" y="1344113"/>
            <a:ext cx="7395881" cy="2557962"/>
          </a:xfrm>
        </p:spPr>
        <p:txBody>
          <a:bodyPr>
            <a:noAutofit/>
          </a:bodyPr>
          <a:lstStyle/>
          <a:p>
            <a:r>
              <a:rPr lang="en-US" sz="4000">
                <a:latin typeface="Times New Roman"/>
                <a:cs typeface="Times New Roman"/>
              </a:rPr>
              <a:t>Resonate: </a:t>
            </a:r>
            <a:br>
              <a:rPr lang="en-US" sz="4000">
                <a:latin typeface="Times New Roman"/>
                <a:cs typeface="Times New Roman"/>
              </a:rPr>
            </a:br>
            <a:r>
              <a:rPr lang="en-US" sz="3600">
                <a:latin typeface="Times New Roman"/>
                <a:cs typeface="Times New Roman"/>
              </a:rPr>
              <a:t>A Retrieval Augmented Framework For Meeting Insight Extraction</a:t>
            </a:r>
          </a:p>
        </p:txBody>
      </p:sp>
      <p:sp>
        <p:nvSpPr>
          <p:cNvPr id="3" name="Subtitle 2">
            <a:extLst>
              <a:ext uri="{FF2B5EF4-FFF2-40B4-BE49-F238E27FC236}">
                <a16:creationId xmlns:a16="http://schemas.microsoft.com/office/drawing/2014/main" id="{0FA979F9-A437-DF4B-5A97-C0956CA0F81C}"/>
              </a:ext>
            </a:extLst>
          </p:cNvPr>
          <p:cNvSpPr>
            <a:spLocks noGrp="1"/>
          </p:cNvSpPr>
          <p:nvPr>
            <p:ph type="subTitle" idx="1"/>
          </p:nvPr>
        </p:nvSpPr>
        <p:spPr>
          <a:xfrm>
            <a:off x="3215423" y="4356919"/>
            <a:ext cx="5760846" cy="682079"/>
          </a:xfrm>
        </p:spPr>
        <p:txBody>
          <a:bodyPr vert="horz" lIns="91440" tIns="45720" rIns="91440" bIns="45720" rtlCol="0" anchor="t">
            <a:noAutofit/>
          </a:bodyPr>
          <a:lstStyle/>
          <a:p>
            <a:r>
              <a:rPr lang="en-US" sz="1600">
                <a:latin typeface="Century"/>
                <a:ea typeface="Calibri"/>
                <a:cs typeface="Calibri"/>
              </a:rPr>
              <a:t>Sartaj Bhuvaji, Prachitee Chouhan, </a:t>
            </a:r>
            <a:r>
              <a:rPr lang="en-IN" sz="1600" i="0">
                <a:effectLst/>
                <a:latin typeface="Century"/>
              </a:rPr>
              <a:t>Madhuroopa Irukulla, Jay Singhvi</a:t>
            </a:r>
            <a:br>
              <a:rPr lang="en-IN" sz="1600">
                <a:latin typeface="Century" panose="02040604050505020304" pitchFamily="18" charset="0"/>
              </a:rPr>
            </a:br>
            <a:r>
              <a:rPr lang="en-IN" sz="1600">
                <a:latin typeface="Century"/>
              </a:rPr>
              <a:t>Advisor: Dr. Wan Bae</a:t>
            </a:r>
            <a:endParaRPr lang="en-IN" sz="1600" i="0">
              <a:effectLst/>
              <a:latin typeface="Century"/>
            </a:endParaRPr>
          </a:p>
        </p:txBody>
      </p:sp>
      <p:sp>
        <p:nvSpPr>
          <p:cNvPr id="5" name="Slide Number Placeholder 4">
            <a:extLst>
              <a:ext uri="{FF2B5EF4-FFF2-40B4-BE49-F238E27FC236}">
                <a16:creationId xmlns:a16="http://schemas.microsoft.com/office/drawing/2014/main" id="{41F37A52-D453-ACB3-6BAE-8B72939CE61B}"/>
              </a:ext>
            </a:extLst>
          </p:cNvPr>
          <p:cNvSpPr>
            <a:spLocks noGrp="1"/>
          </p:cNvSpPr>
          <p:nvPr>
            <p:ph type="sldNum" sz="quarter" idx="12"/>
          </p:nvPr>
        </p:nvSpPr>
        <p:spPr/>
        <p:txBody>
          <a:bodyPr/>
          <a:lstStyle/>
          <a:p>
            <a:fld id="{73019FEF-8DFB-8F44-9DA9-7DC244C7EEC3}" type="slidenum">
              <a:rPr lang="en-US" smtClean="0"/>
              <a:t>1</a:t>
            </a:fld>
            <a:endParaRPr lang="en-US"/>
          </a:p>
        </p:txBody>
      </p:sp>
    </p:spTree>
    <p:extLst>
      <p:ext uri="{BB962C8B-B14F-4D97-AF65-F5344CB8AC3E}">
        <p14:creationId xmlns:p14="http://schemas.microsoft.com/office/powerpoint/2010/main" val="1268786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D1E10760-1AEB-16B9-9763-CA90BE9CABE8}"/>
              </a:ext>
            </a:extLst>
          </p:cNvPr>
          <p:cNvSpPr>
            <a:spLocks noGrp="1"/>
          </p:cNvSpPr>
          <p:nvPr>
            <p:ph type="title"/>
          </p:nvPr>
        </p:nvSpPr>
        <p:spPr>
          <a:xfrm>
            <a:off x="146562" y="446864"/>
            <a:ext cx="10579608" cy="1188720"/>
          </a:xfrm>
        </p:spPr>
        <p:txBody>
          <a:bodyPr>
            <a:normAutofit/>
          </a:bodyPr>
          <a:lstStyle/>
          <a:p>
            <a:r>
              <a:rPr lang="en-US" sz="4000">
                <a:solidFill>
                  <a:schemeClr val="tx2"/>
                </a:solidFill>
                <a:latin typeface="Century Expanded" pitchFamily="50" charset="0"/>
              </a:rPr>
              <a:t>Clustering models Evaluation</a:t>
            </a:r>
          </a:p>
        </p:txBody>
      </p:sp>
      <p:grpSp>
        <p:nvGrpSpPr>
          <p:cNvPr id="25" name="Group 24">
            <a:extLst>
              <a:ext uri="{FF2B5EF4-FFF2-40B4-BE49-F238E27FC236}">
                <a16:creationId xmlns:a16="http://schemas.microsoft.com/office/drawing/2014/main" id="{76566969-F813-4CC5-B3E9-363D85B55C3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881264" y="-5116"/>
            <a:ext cx="3318648" cy="2490264"/>
            <a:chOff x="-305" y="-1"/>
            <a:chExt cx="3832880" cy="2876136"/>
          </a:xfrm>
        </p:grpSpPr>
        <p:sp>
          <p:nvSpPr>
            <p:cNvPr id="26" name="Freeform: Shape 25">
              <a:extLst>
                <a:ext uri="{FF2B5EF4-FFF2-40B4-BE49-F238E27FC236}">
                  <a16:creationId xmlns:a16="http://schemas.microsoft.com/office/drawing/2014/main" id="{AF8CF66C-45E2-456B-92B0-9E97A331D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D65D590E-D70D-4D25-B853-D5208F2AA3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231501E-3F84-4705-A001-13995FA68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552617E4-47FD-4C38-8F70-93BF9B125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0217D733-97B6-4C43-AF0C-5E3CB0EA132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4607887"/>
            <a:ext cx="2605762" cy="2252847"/>
            <a:chOff x="-305" y="-4155"/>
            <a:chExt cx="2514948" cy="2174333"/>
          </a:xfrm>
        </p:grpSpPr>
        <p:sp>
          <p:nvSpPr>
            <p:cNvPr id="32" name="Freeform: Shape 31">
              <a:extLst>
                <a:ext uri="{FF2B5EF4-FFF2-40B4-BE49-F238E27FC236}">
                  <a16:creationId xmlns:a16="http://schemas.microsoft.com/office/drawing/2014/main" id="{FD288266-7E76-4D4A-BAAC-E233FA013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697F88A-8624-4BA2-AF06-E6C3A52F0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8CA77163-C052-481C-9DCF-68C23ACAB3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5" name="Freeform: Shape 34">
              <a:extLst>
                <a:ext uri="{FF2B5EF4-FFF2-40B4-BE49-F238E27FC236}">
                  <a16:creationId xmlns:a16="http://schemas.microsoft.com/office/drawing/2014/main" id="{02B425B5-0A0E-4B85-B718-E5DA73431A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32B0788-BC1A-8EA6-7B0E-969100CDD7D0}"/>
              </a:ext>
            </a:extLst>
          </p:cNvPr>
          <p:cNvSpPr>
            <a:spLocks/>
          </p:cNvSpPr>
          <p:nvPr/>
        </p:nvSpPr>
        <p:spPr>
          <a:xfrm>
            <a:off x="9440594" y="6393749"/>
            <a:ext cx="1943686" cy="258708"/>
          </a:xfrm>
          <a:prstGeom prst="rect">
            <a:avLst/>
          </a:prstGeom>
        </p:spPr>
        <p:txBody>
          <a:bodyPr/>
          <a:lstStyle/>
          <a:p>
            <a:pPr defTabSz="640080">
              <a:spcAft>
                <a:spcPts val="600"/>
              </a:spcAft>
            </a:pPr>
            <a:fld id="{73019FEF-8DFB-8F44-9DA9-7DC244C7EEC3}" type="slidenum">
              <a:rPr lang="en-US" sz="1260" kern="1200">
                <a:solidFill>
                  <a:schemeClr val="tx1"/>
                </a:solidFill>
                <a:latin typeface="+mn-lt"/>
                <a:ea typeface="+mn-ea"/>
                <a:cs typeface="+mn-cs"/>
              </a:rPr>
              <a:pPr defTabSz="640080">
                <a:spcAft>
                  <a:spcPts val="600"/>
                </a:spcAft>
              </a:pPr>
              <a:t>10</a:t>
            </a:fld>
            <a:endParaRPr lang="en-US"/>
          </a:p>
        </p:txBody>
      </p:sp>
      <p:pic>
        <p:nvPicPr>
          <p:cNvPr id="5" name="Picture 2">
            <a:extLst>
              <a:ext uri="{FF2B5EF4-FFF2-40B4-BE49-F238E27FC236}">
                <a16:creationId xmlns:a16="http://schemas.microsoft.com/office/drawing/2014/main" id="{4938C115-3113-5DBE-CA42-BDCC83CC85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68" y="2826798"/>
            <a:ext cx="5870509" cy="11750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screenshot of a graph&#10;&#10;Description automatically generated">
            <a:extLst>
              <a:ext uri="{FF2B5EF4-FFF2-40B4-BE49-F238E27FC236}">
                <a16:creationId xmlns:a16="http://schemas.microsoft.com/office/drawing/2014/main" id="{8692AB9E-4180-6FEC-F155-BACB7122A5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802" y="4729610"/>
            <a:ext cx="5852342" cy="1175067"/>
          </a:xfrm>
          <a:prstGeom prst="rect">
            <a:avLst/>
          </a:prstGeom>
        </p:spPr>
      </p:pic>
      <p:pic>
        <p:nvPicPr>
          <p:cNvPr id="7" name="Picture 4">
            <a:extLst>
              <a:ext uri="{FF2B5EF4-FFF2-40B4-BE49-F238E27FC236}">
                <a16:creationId xmlns:a16="http://schemas.microsoft.com/office/drawing/2014/main" id="{0A3AA435-557F-FF1A-30FF-D0A3E818E4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521" y="2806762"/>
            <a:ext cx="6011844" cy="117506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F3390F10-75E4-9AD3-7773-8AB7E85F927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43118" y="4729610"/>
            <a:ext cx="6002247" cy="117506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F1DFF6E4-1413-862F-5299-4E72AEE29176}"/>
              </a:ext>
            </a:extLst>
          </p:cNvPr>
          <p:cNvSpPr txBox="1"/>
          <p:nvPr/>
        </p:nvSpPr>
        <p:spPr>
          <a:xfrm>
            <a:off x="17213" y="1938595"/>
            <a:ext cx="5994526" cy="723275"/>
          </a:xfrm>
          <a:prstGeom prst="rect">
            <a:avLst/>
          </a:prstGeom>
          <a:noFill/>
        </p:spPr>
        <p:txBody>
          <a:bodyPr wrap="none" rtlCol="0">
            <a:spAutoFit/>
          </a:bodyPr>
          <a:lstStyle/>
          <a:p>
            <a:pPr defTabSz="640080">
              <a:spcAft>
                <a:spcPts val="600"/>
              </a:spcAft>
            </a:pPr>
            <a:r>
              <a:rPr lang="en-US" kern="1200">
                <a:solidFill>
                  <a:schemeClr val="tx1"/>
                </a:solidFill>
                <a:latin typeface="Times New Roman" panose="02020603050405020304" pitchFamily="18" charset="0"/>
                <a:cs typeface="Times New Roman" panose="02020603050405020304" pitchFamily="18" charset="0"/>
              </a:rPr>
              <a:t>Vector Embedding-</a:t>
            </a:r>
            <a:r>
              <a:rPr lang="en-US" kern="1200" err="1">
                <a:solidFill>
                  <a:schemeClr val="tx1"/>
                </a:solidFill>
                <a:latin typeface="Times New Roman" panose="02020603050405020304" pitchFamily="18" charset="0"/>
                <a:cs typeface="Times New Roman" panose="02020603050405020304" pitchFamily="18" charset="0"/>
              </a:rPr>
              <a:t>SentenceTransformer</a:t>
            </a:r>
            <a:r>
              <a:rPr lang="en-US" sz="1400" kern="1200">
                <a:solidFill>
                  <a:schemeClr val="tx1"/>
                </a:solidFill>
                <a:latin typeface="Times New Roman" panose="02020603050405020304" pitchFamily="18" charset="0"/>
                <a:cs typeface="Times New Roman" panose="02020603050405020304" pitchFamily="18" charset="0"/>
              </a:rPr>
              <a:t>(</a:t>
            </a:r>
            <a:r>
              <a:rPr lang="en-US" sz="1400" kern="1200">
                <a:latin typeface="Times New Roman" panose="02020603050405020304" pitchFamily="18" charset="0"/>
                <a:cs typeface="Times New Roman" panose="02020603050405020304" pitchFamily="18" charset="0"/>
              </a:rPr>
              <a:t>model=</a:t>
            </a:r>
            <a:r>
              <a:rPr lang="en-US" sz="1400" b="0">
                <a:effectLst/>
                <a:latin typeface="Times New Roman" panose="02020603050405020304" pitchFamily="18" charset="0"/>
                <a:cs typeface="Times New Roman" panose="02020603050405020304" pitchFamily="18" charset="0"/>
              </a:rPr>
              <a:t>all-mpnet-base-v2)</a:t>
            </a:r>
            <a:endParaRPr lang="en-US" sz="1400" b="0">
              <a:solidFill>
                <a:srgbClr val="CCCCCC"/>
              </a:solidFill>
              <a:effectLst/>
              <a:latin typeface="Times New Roman" panose="02020603050405020304" pitchFamily="18" charset="0"/>
              <a:cs typeface="Times New Roman" panose="02020603050405020304" pitchFamily="18" charset="0"/>
            </a:endParaRPr>
          </a:p>
          <a:p>
            <a:pPr defTabSz="640080">
              <a:spcAft>
                <a:spcPts val="600"/>
              </a:spcAft>
            </a:pPr>
            <a:endParaRPr lang="en-US"/>
          </a:p>
        </p:txBody>
      </p:sp>
      <p:sp>
        <p:nvSpPr>
          <p:cNvPr id="12" name="TextBox 11">
            <a:extLst>
              <a:ext uri="{FF2B5EF4-FFF2-40B4-BE49-F238E27FC236}">
                <a16:creationId xmlns:a16="http://schemas.microsoft.com/office/drawing/2014/main" id="{420ED623-C1FA-8A56-6149-37D86531A917}"/>
              </a:ext>
            </a:extLst>
          </p:cNvPr>
          <p:cNvSpPr txBox="1"/>
          <p:nvPr/>
        </p:nvSpPr>
        <p:spPr>
          <a:xfrm>
            <a:off x="6123658" y="1953229"/>
            <a:ext cx="5147563" cy="1077218"/>
          </a:xfrm>
          <a:prstGeom prst="rect">
            <a:avLst/>
          </a:prstGeom>
          <a:noFill/>
        </p:spPr>
        <p:txBody>
          <a:bodyPr wrap="none" rtlCol="0">
            <a:spAutoFit/>
          </a:bodyPr>
          <a:lstStyle/>
          <a:p>
            <a:pPr defTabSz="640080">
              <a:spcAft>
                <a:spcPts val="600"/>
              </a:spcAft>
            </a:pPr>
            <a:r>
              <a:rPr lang="en-US" kern="1200">
                <a:latin typeface="Times New Roman" panose="02020603050405020304" pitchFamily="18" charset="0"/>
                <a:ea typeface="Tahoma" panose="020B0604030504040204" pitchFamily="34" charset="0"/>
                <a:cs typeface="Times New Roman" panose="02020603050405020304" pitchFamily="18" charset="0"/>
              </a:rPr>
              <a:t>Vector Embedding-</a:t>
            </a:r>
            <a:r>
              <a:rPr lang="en-US" kern="1200" err="1">
                <a:latin typeface="Times New Roman" panose="02020603050405020304" pitchFamily="18" charset="0"/>
                <a:ea typeface="Tahoma" panose="020B0604030504040204" pitchFamily="34" charset="0"/>
                <a:cs typeface="Times New Roman" panose="02020603050405020304" pitchFamily="18" charset="0"/>
              </a:rPr>
              <a:t>OpenAI</a:t>
            </a:r>
            <a:r>
              <a:rPr lang="en-US" kern="1200">
                <a:latin typeface="Times New Roman" panose="02020603050405020304" pitchFamily="18" charset="0"/>
                <a:ea typeface="Tahoma" panose="020B0604030504040204" pitchFamily="34" charset="0"/>
                <a:cs typeface="Times New Roman" panose="02020603050405020304" pitchFamily="18" charset="0"/>
              </a:rPr>
              <a:t> </a:t>
            </a:r>
            <a:r>
              <a:rPr lang="en-US" sz="1400" kern="1200">
                <a:latin typeface="Times New Roman" panose="02020603050405020304" pitchFamily="18" charset="0"/>
                <a:ea typeface="Tahoma" panose="020B0604030504040204" pitchFamily="34" charset="0"/>
                <a:cs typeface="Times New Roman" panose="02020603050405020304" pitchFamily="18" charset="0"/>
              </a:rPr>
              <a:t>(model=</a:t>
            </a:r>
            <a:r>
              <a:rPr lang="en-US" sz="1400" b="0">
                <a:effectLst/>
                <a:latin typeface="Times New Roman" panose="02020603050405020304" pitchFamily="18" charset="0"/>
                <a:ea typeface="Tahoma" panose="020B0604030504040204" pitchFamily="34" charset="0"/>
                <a:cs typeface="Times New Roman" panose="02020603050405020304" pitchFamily="18" charset="0"/>
              </a:rPr>
              <a:t>text-embedding-3-large)</a:t>
            </a:r>
          </a:p>
          <a:p>
            <a:pPr defTabSz="640080">
              <a:spcAft>
                <a:spcPts val="600"/>
              </a:spcAft>
            </a:pPr>
            <a:endParaRPr lang="en-US" kern="1200">
              <a:solidFill>
                <a:schemeClr val="tx1"/>
              </a:solidFill>
              <a:latin typeface="+mn-lt"/>
              <a:ea typeface="+mn-ea"/>
              <a:cs typeface="+mn-cs"/>
            </a:endParaRPr>
          </a:p>
          <a:p>
            <a:pPr>
              <a:spcAft>
                <a:spcPts val="600"/>
              </a:spcAft>
            </a:pPr>
            <a:endParaRPr lang="en-US"/>
          </a:p>
        </p:txBody>
      </p:sp>
      <p:sp>
        <p:nvSpPr>
          <p:cNvPr id="13" name="TextBox 12">
            <a:extLst>
              <a:ext uri="{FF2B5EF4-FFF2-40B4-BE49-F238E27FC236}">
                <a16:creationId xmlns:a16="http://schemas.microsoft.com/office/drawing/2014/main" id="{B72CB5BD-6399-2972-9C2B-908D198D66FA}"/>
              </a:ext>
            </a:extLst>
          </p:cNvPr>
          <p:cNvSpPr txBox="1"/>
          <p:nvPr/>
        </p:nvSpPr>
        <p:spPr>
          <a:xfrm>
            <a:off x="146562" y="2532952"/>
            <a:ext cx="997389" cy="307777"/>
          </a:xfrm>
          <a:prstGeom prst="rect">
            <a:avLst/>
          </a:prstGeom>
          <a:noFill/>
        </p:spPr>
        <p:txBody>
          <a:bodyPr wrap="none" rtlCol="0">
            <a:spAutoFit/>
          </a:bodyPr>
          <a:lstStyle/>
          <a:p>
            <a:pPr defTabSz="640080">
              <a:spcAft>
                <a:spcPts val="600"/>
              </a:spcAft>
            </a:pPr>
            <a:r>
              <a:rPr lang="en-US" sz="1400" kern="1200">
                <a:solidFill>
                  <a:schemeClr val="tx1"/>
                </a:solidFill>
                <a:latin typeface="+mn-lt"/>
                <a:ea typeface="+mn-ea"/>
                <a:cs typeface="+mn-cs"/>
              </a:rPr>
              <a:t>Mean-Shift</a:t>
            </a:r>
            <a:endParaRPr lang="en-US" sz="1400"/>
          </a:p>
        </p:txBody>
      </p:sp>
      <p:sp>
        <p:nvSpPr>
          <p:cNvPr id="14" name="TextBox 13">
            <a:extLst>
              <a:ext uri="{FF2B5EF4-FFF2-40B4-BE49-F238E27FC236}">
                <a16:creationId xmlns:a16="http://schemas.microsoft.com/office/drawing/2014/main" id="{3E64E5A2-645C-F37C-D0D5-281F8EAA622F}"/>
              </a:ext>
            </a:extLst>
          </p:cNvPr>
          <p:cNvSpPr txBox="1"/>
          <p:nvPr/>
        </p:nvSpPr>
        <p:spPr>
          <a:xfrm>
            <a:off x="120551" y="4443855"/>
            <a:ext cx="902811" cy="307777"/>
          </a:xfrm>
          <a:prstGeom prst="rect">
            <a:avLst/>
          </a:prstGeom>
          <a:noFill/>
        </p:spPr>
        <p:txBody>
          <a:bodyPr wrap="none" rtlCol="0">
            <a:spAutoFit/>
          </a:bodyPr>
          <a:lstStyle/>
          <a:p>
            <a:pPr defTabSz="640080">
              <a:spcAft>
                <a:spcPts val="600"/>
              </a:spcAft>
            </a:pPr>
            <a:r>
              <a:rPr lang="en-US" sz="1400" kern="1200">
                <a:solidFill>
                  <a:schemeClr val="tx1"/>
                </a:solidFill>
                <a:latin typeface="+mn-lt"/>
                <a:ea typeface="+mn-ea"/>
                <a:cs typeface="+mn-cs"/>
              </a:rPr>
              <a:t>HDBSCAN</a:t>
            </a:r>
            <a:endParaRPr lang="en-US" sz="1400"/>
          </a:p>
        </p:txBody>
      </p:sp>
      <p:sp>
        <p:nvSpPr>
          <p:cNvPr id="15" name="TextBox 14">
            <a:extLst>
              <a:ext uri="{FF2B5EF4-FFF2-40B4-BE49-F238E27FC236}">
                <a16:creationId xmlns:a16="http://schemas.microsoft.com/office/drawing/2014/main" id="{8C184B6B-47A5-EA1A-0E17-4C663479580C}"/>
              </a:ext>
            </a:extLst>
          </p:cNvPr>
          <p:cNvSpPr txBox="1"/>
          <p:nvPr/>
        </p:nvSpPr>
        <p:spPr>
          <a:xfrm>
            <a:off x="6169128" y="2507982"/>
            <a:ext cx="997389" cy="307777"/>
          </a:xfrm>
          <a:prstGeom prst="rect">
            <a:avLst/>
          </a:prstGeom>
          <a:noFill/>
        </p:spPr>
        <p:txBody>
          <a:bodyPr wrap="none" rtlCol="0">
            <a:spAutoFit/>
          </a:bodyPr>
          <a:lstStyle/>
          <a:p>
            <a:pPr defTabSz="640080">
              <a:spcAft>
                <a:spcPts val="600"/>
              </a:spcAft>
            </a:pPr>
            <a:r>
              <a:rPr lang="en-US" sz="1400" kern="1200">
                <a:solidFill>
                  <a:schemeClr val="tx1"/>
                </a:solidFill>
                <a:latin typeface="+mn-lt"/>
                <a:ea typeface="+mn-ea"/>
                <a:cs typeface="+mn-cs"/>
              </a:rPr>
              <a:t>Mean-Shift</a:t>
            </a:r>
            <a:endParaRPr lang="en-US" sz="1400"/>
          </a:p>
        </p:txBody>
      </p:sp>
      <p:sp>
        <p:nvSpPr>
          <p:cNvPr id="16" name="TextBox 15">
            <a:extLst>
              <a:ext uri="{FF2B5EF4-FFF2-40B4-BE49-F238E27FC236}">
                <a16:creationId xmlns:a16="http://schemas.microsoft.com/office/drawing/2014/main" id="{35F95236-4E9E-82DA-B9BD-56F191A18D60}"/>
              </a:ext>
            </a:extLst>
          </p:cNvPr>
          <p:cNvSpPr txBox="1"/>
          <p:nvPr/>
        </p:nvSpPr>
        <p:spPr>
          <a:xfrm>
            <a:off x="6169128" y="4443855"/>
            <a:ext cx="902811" cy="307777"/>
          </a:xfrm>
          <a:prstGeom prst="rect">
            <a:avLst/>
          </a:prstGeom>
          <a:noFill/>
        </p:spPr>
        <p:txBody>
          <a:bodyPr wrap="none" rtlCol="0">
            <a:spAutoFit/>
          </a:bodyPr>
          <a:lstStyle/>
          <a:p>
            <a:pPr defTabSz="640080">
              <a:spcAft>
                <a:spcPts val="600"/>
              </a:spcAft>
            </a:pPr>
            <a:r>
              <a:rPr lang="en-US" sz="1400" kern="1200">
                <a:solidFill>
                  <a:schemeClr val="tx1"/>
                </a:solidFill>
                <a:latin typeface="+mn-lt"/>
                <a:ea typeface="+mn-ea"/>
                <a:cs typeface="+mn-cs"/>
              </a:rPr>
              <a:t>HDBSCAN</a:t>
            </a:r>
            <a:endParaRPr lang="en-US" sz="1400"/>
          </a:p>
        </p:txBody>
      </p:sp>
    </p:spTree>
    <p:extLst>
      <p:ext uri="{BB962C8B-B14F-4D97-AF65-F5344CB8AC3E}">
        <p14:creationId xmlns:p14="http://schemas.microsoft.com/office/powerpoint/2010/main" val="3021791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6" name="Title 5">
            <a:extLst>
              <a:ext uri="{FF2B5EF4-FFF2-40B4-BE49-F238E27FC236}">
                <a16:creationId xmlns:a16="http://schemas.microsoft.com/office/drawing/2014/main" id="{F6A841B6-C51B-F93B-5686-D1E98F585712}"/>
              </a:ext>
            </a:extLst>
          </p:cNvPr>
          <p:cNvSpPr>
            <a:spLocks noGrp="1"/>
          </p:cNvSpPr>
          <p:nvPr>
            <p:ph type="title"/>
          </p:nvPr>
        </p:nvSpPr>
        <p:spPr>
          <a:xfrm>
            <a:off x="804672" y="457200"/>
            <a:ext cx="10579608" cy="1188720"/>
          </a:xfrm>
        </p:spPr>
        <p:txBody>
          <a:bodyPr>
            <a:normAutofit/>
          </a:bodyPr>
          <a:lstStyle/>
          <a:p>
            <a:r>
              <a:rPr lang="en-US" sz="4000">
                <a:solidFill>
                  <a:schemeClr val="tx2"/>
                </a:solidFill>
                <a:latin typeface="Century" panose="02040604050505020304" pitchFamily="18" charset="0"/>
              </a:rPr>
              <a:t>Retrieval-augmented generation(RAG) Modelling Evaluation</a:t>
            </a:r>
            <a:endParaRPr lang="en-IN" sz="4000">
              <a:solidFill>
                <a:schemeClr val="tx2"/>
              </a:solidFill>
              <a:latin typeface="Century" panose="02040604050505020304" pitchFamily="18" charset="0"/>
            </a:endParaRPr>
          </a:p>
        </p:txBody>
      </p:sp>
      <p:grpSp>
        <p:nvGrpSpPr>
          <p:cNvPr id="24" name="Group 23">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25" name="Freeform: Shape 24">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8" name="Freeform: Shape 27">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7"/>
            <a:ext cx="2412221" cy="1810093"/>
            <a:chOff x="-305" y="-1"/>
            <a:chExt cx="3832880" cy="2876136"/>
          </a:xfrm>
        </p:grpSpPr>
        <p:sp>
          <p:nvSpPr>
            <p:cNvPr id="31" name="Freeform: Shape 30">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Content Placeholder 2">
            <a:extLst>
              <a:ext uri="{FF2B5EF4-FFF2-40B4-BE49-F238E27FC236}">
                <a16:creationId xmlns:a16="http://schemas.microsoft.com/office/drawing/2014/main" id="{434ADC4E-816E-247E-731B-C40AF5DD3FA0}"/>
              </a:ext>
            </a:extLst>
          </p:cNvPr>
          <p:cNvGraphicFramePr>
            <a:graphicFrameLocks noGrp="1"/>
          </p:cNvGraphicFramePr>
          <p:nvPr>
            <p:ph idx="1"/>
            <p:extLst>
              <p:ext uri="{D42A27DB-BD31-4B8C-83A1-F6EECF244321}">
                <p14:modId xmlns:p14="http://schemas.microsoft.com/office/powerpoint/2010/main" val="2218291938"/>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EB52984-DAF1-E0D5-2381-127FDFD4ED2E}"/>
              </a:ext>
            </a:extLst>
          </p:cNvPr>
          <p:cNvSpPr>
            <a:spLocks noGrp="1"/>
          </p:cNvSpPr>
          <p:nvPr>
            <p:ph type="sldNum" sz="quarter" idx="12"/>
          </p:nvPr>
        </p:nvSpPr>
        <p:spPr/>
        <p:txBody>
          <a:bodyPr/>
          <a:lstStyle/>
          <a:p>
            <a:fld id="{73019FEF-8DFB-8F44-9DA9-7DC244C7EEC3}" type="slidenum">
              <a:rPr lang="en-US" smtClean="0"/>
              <a:t>11</a:t>
            </a:fld>
            <a:endParaRPr lang="en-US"/>
          </a:p>
        </p:txBody>
      </p:sp>
    </p:spTree>
    <p:extLst>
      <p:ext uri="{BB962C8B-B14F-4D97-AF65-F5344CB8AC3E}">
        <p14:creationId xmlns:p14="http://schemas.microsoft.com/office/powerpoint/2010/main" val="201004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D1942232-83D0-49E2-AF9B-1F97E3C1E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Rectangle 2056">
            <a:extLst>
              <a:ext uri="{FF2B5EF4-FFF2-40B4-BE49-F238E27FC236}">
                <a16:creationId xmlns:a16="http://schemas.microsoft.com/office/drawing/2014/main" id="{E9E70D72-6E23-4015-A4A6-85C120C19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59" name="Group 2058">
            <a:extLst>
              <a:ext uri="{FF2B5EF4-FFF2-40B4-BE49-F238E27FC236}">
                <a16:creationId xmlns:a16="http://schemas.microsoft.com/office/drawing/2014/main" id="{C28A977F-B603-4D81-B0FC-C8DE048A79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50"/>
            <a:chOff x="-305" y="-1"/>
            <a:chExt cx="3832880" cy="2876136"/>
          </a:xfrm>
        </p:grpSpPr>
        <p:sp>
          <p:nvSpPr>
            <p:cNvPr id="2060" name="Freeform: Shape 2059">
              <a:extLst>
                <a:ext uri="{FF2B5EF4-FFF2-40B4-BE49-F238E27FC236}">
                  <a16:creationId xmlns:a16="http://schemas.microsoft.com/office/drawing/2014/main" id="{0183CE8C-E039-4B2F-A36E-5FD5CD5DE1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1" name="Freeform: Shape 2060">
              <a:extLst>
                <a:ext uri="{FF2B5EF4-FFF2-40B4-BE49-F238E27FC236}">
                  <a16:creationId xmlns:a16="http://schemas.microsoft.com/office/drawing/2014/main" id="{3EB77281-FAB4-40D0-B3F3-264EC4AB20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2" name="Freeform: Shape 2061">
              <a:extLst>
                <a:ext uri="{FF2B5EF4-FFF2-40B4-BE49-F238E27FC236}">
                  <a16:creationId xmlns:a16="http://schemas.microsoft.com/office/drawing/2014/main" id="{815E59F3-75FC-494F-8737-5F00A4964F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3" name="Freeform: Shape 2062">
              <a:extLst>
                <a:ext uri="{FF2B5EF4-FFF2-40B4-BE49-F238E27FC236}">
                  <a16:creationId xmlns:a16="http://schemas.microsoft.com/office/drawing/2014/main" id="{43ADDCFA-B066-4D79-AB71-062E66E58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Content Placeholder 2">
            <a:extLst>
              <a:ext uri="{FF2B5EF4-FFF2-40B4-BE49-F238E27FC236}">
                <a16:creationId xmlns:a16="http://schemas.microsoft.com/office/drawing/2014/main" id="{BA7E7D89-0F9E-71B5-3F88-270C4237BF7F}"/>
              </a:ext>
            </a:extLst>
          </p:cNvPr>
          <p:cNvSpPr>
            <a:spLocks noGrp="1"/>
          </p:cNvSpPr>
          <p:nvPr>
            <p:ph idx="1"/>
          </p:nvPr>
        </p:nvSpPr>
        <p:spPr>
          <a:xfrm>
            <a:off x="499661" y="509205"/>
            <a:ext cx="9685738" cy="1201513"/>
          </a:xfrm>
        </p:spPr>
        <p:txBody>
          <a:bodyPr anchor="ctr">
            <a:normAutofit/>
          </a:bodyPr>
          <a:lstStyle/>
          <a:p>
            <a:pPr marL="0" indent="0">
              <a:buNone/>
            </a:pPr>
            <a:r>
              <a:rPr lang="en-US" sz="2400">
                <a:solidFill>
                  <a:schemeClr val="tx2"/>
                </a:solidFill>
                <a:latin typeface="Century"/>
              </a:rPr>
              <a:t>Example:</a:t>
            </a:r>
          </a:p>
        </p:txBody>
      </p:sp>
      <p:grpSp>
        <p:nvGrpSpPr>
          <p:cNvPr id="2052" name="Group 2051">
            <a:extLst>
              <a:ext uri="{FF2B5EF4-FFF2-40B4-BE49-F238E27FC236}">
                <a16:creationId xmlns:a16="http://schemas.microsoft.com/office/drawing/2014/main" id="{C78D9229-E61D-4FEE-8321-2F8B64A8CA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6037" y="4852040"/>
            <a:ext cx="2151670" cy="1860256"/>
            <a:chOff x="-305" y="-4155"/>
            <a:chExt cx="2514948" cy="2174333"/>
          </a:xfrm>
        </p:grpSpPr>
        <p:sp>
          <p:nvSpPr>
            <p:cNvPr id="2066" name="Freeform: Shape 2065">
              <a:extLst>
                <a:ext uri="{FF2B5EF4-FFF2-40B4-BE49-F238E27FC236}">
                  <a16:creationId xmlns:a16="http://schemas.microsoft.com/office/drawing/2014/main" id="{1FDD3CCB-26A3-4D79-AEB6-7A60CF980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7" name="Freeform: Shape 2066">
              <a:extLst>
                <a:ext uri="{FF2B5EF4-FFF2-40B4-BE49-F238E27FC236}">
                  <a16:creationId xmlns:a16="http://schemas.microsoft.com/office/drawing/2014/main" id="{E9AC4470-5113-4709-B29F-CDB937F2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8" name="Freeform: Shape 2067">
              <a:extLst>
                <a:ext uri="{FF2B5EF4-FFF2-40B4-BE49-F238E27FC236}">
                  <a16:creationId xmlns:a16="http://schemas.microsoft.com/office/drawing/2014/main" id="{3E0D146C-9DAB-421E-AE88-5F854BF3F7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069" name="Freeform: Shape 2068">
              <a:extLst>
                <a:ext uri="{FF2B5EF4-FFF2-40B4-BE49-F238E27FC236}">
                  <a16:creationId xmlns:a16="http://schemas.microsoft.com/office/drawing/2014/main" id="{12EB32A5-4408-4F6C-84B2-F9A908237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Slide Number Placeholder 2">
            <a:extLst>
              <a:ext uri="{FF2B5EF4-FFF2-40B4-BE49-F238E27FC236}">
                <a16:creationId xmlns:a16="http://schemas.microsoft.com/office/drawing/2014/main" id="{2A69321F-6AF2-3966-B357-4A14B382BB82}"/>
              </a:ext>
            </a:extLst>
          </p:cNvPr>
          <p:cNvSpPr>
            <a:spLocks noGrp="1"/>
          </p:cNvSpPr>
          <p:nvPr>
            <p:ph type="sldNum" sz="quarter" idx="12"/>
          </p:nvPr>
        </p:nvSpPr>
        <p:spPr/>
        <p:txBody>
          <a:bodyPr/>
          <a:lstStyle/>
          <a:p>
            <a:fld id="{73019FEF-8DFB-8F44-9DA9-7DC244C7EEC3}" type="slidenum">
              <a:rPr lang="en-US" smtClean="0"/>
              <a:t>12</a:t>
            </a:fld>
            <a:endParaRPr lang="en-US"/>
          </a:p>
        </p:txBody>
      </p:sp>
      <p:sp>
        <p:nvSpPr>
          <p:cNvPr id="2" name="TextBox 1">
            <a:extLst>
              <a:ext uri="{FF2B5EF4-FFF2-40B4-BE49-F238E27FC236}">
                <a16:creationId xmlns:a16="http://schemas.microsoft.com/office/drawing/2014/main" id="{CB262F01-F382-F575-E393-E94255B2A9AD}"/>
              </a:ext>
            </a:extLst>
          </p:cNvPr>
          <p:cNvSpPr txBox="1"/>
          <p:nvPr/>
        </p:nvSpPr>
        <p:spPr>
          <a:xfrm>
            <a:off x="5283531" y="5781200"/>
            <a:ext cx="5469279" cy="738664"/>
          </a:xfrm>
          <a:prstGeom prst="rect">
            <a:avLst/>
          </a:prstGeom>
          <a:noFill/>
        </p:spPr>
        <p:txBody>
          <a:bodyPr wrap="square" rtlCol="0">
            <a:spAutoFit/>
          </a:bodyPr>
          <a:lstStyle/>
          <a:p>
            <a:r>
              <a:rPr lang="en-US" sz="1400" i="1"/>
              <a:t>* Questions asked for meeting involved COVID-19 Discussion</a:t>
            </a:r>
          </a:p>
          <a:p>
            <a:r>
              <a:rPr lang="en-IN" sz="1400" i="1"/>
              <a:t>* LLM : Chat GPT 3.5-Turbo</a:t>
            </a:r>
          </a:p>
          <a:p>
            <a:r>
              <a:rPr lang="en-IN" sz="1400" i="1"/>
              <a:t>* Database: Pinecone Serverless </a:t>
            </a:r>
          </a:p>
        </p:txBody>
      </p:sp>
      <p:graphicFrame>
        <p:nvGraphicFramePr>
          <p:cNvPr id="6" name="Table 5">
            <a:extLst>
              <a:ext uri="{FF2B5EF4-FFF2-40B4-BE49-F238E27FC236}">
                <a16:creationId xmlns:a16="http://schemas.microsoft.com/office/drawing/2014/main" id="{39468DBA-B883-7CC6-9BFF-AD57433E5AC3}"/>
              </a:ext>
            </a:extLst>
          </p:cNvPr>
          <p:cNvGraphicFramePr>
            <a:graphicFrameLocks noGrp="1"/>
          </p:cNvGraphicFramePr>
          <p:nvPr>
            <p:extLst>
              <p:ext uri="{D42A27DB-BD31-4B8C-83A1-F6EECF244321}">
                <p14:modId xmlns:p14="http://schemas.microsoft.com/office/powerpoint/2010/main" val="3589026774"/>
              </p:ext>
            </p:extLst>
          </p:nvPr>
        </p:nvGraphicFramePr>
        <p:xfrm>
          <a:off x="503767" y="1867323"/>
          <a:ext cx="11275691" cy="3810292"/>
        </p:xfrm>
        <a:graphic>
          <a:graphicData uri="http://schemas.openxmlformats.org/drawingml/2006/table">
            <a:tbl>
              <a:tblPr bandRow="1">
                <a:tableStyleId>{5C22544A-7EE6-4342-B048-85BDC9FD1C3A}</a:tableStyleId>
              </a:tblPr>
              <a:tblGrid>
                <a:gridCol w="394451">
                  <a:extLst>
                    <a:ext uri="{9D8B030D-6E8A-4147-A177-3AD203B41FA5}">
                      <a16:colId xmlns:a16="http://schemas.microsoft.com/office/drawing/2014/main" val="1857383934"/>
                    </a:ext>
                  </a:extLst>
                </a:gridCol>
                <a:gridCol w="2008337">
                  <a:extLst>
                    <a:ext uri="{9D8B030D-6E8A-4147-A177-3AD203B41FA5}">
                      <a16:colId xmlns:a16="http://schemas.microsoft.com/office/drawing/2014/main" val="2506506586"/>
                    </a:ext>
                  </a:extLst>
                </a:gridCol>
                <a:gridCol w="2802941">
                  <a:extLst>
                    <a:ext uri="{9D8B030D-6E8A-4147-A177-3AD203B41FA5}">
                      <a16:colId xmlns:a16="http://schemas.microsoft.com/office/drawing/2014/main" val="3860336779"/>
                    </a:ext>
                  </a:extLst>
                </a:gridCol>
                <a:gridCol w="1772046">
                  <a:extLst>
                    <a:ext uri="{9D8B030D-6E8A-4147-A177-3AD203B41FA5}">
                      <a16:colId xmlns:a16="http://schemas.microsoft.com/office/drawing/2014/main" val="2220062945"/>
                    </a:ext>
                  </a:extLst>
                </a:gridCol>
                <a:gridCol w="1654076">
                  <a:extLst>
                    <a:ext uri="{9D8B030D-6E8A-4147-A177-3AD203B41FA5}">
                      <a16:colId xmlns:a16="http://schemas.microsoft.com/office/drawing/2014/main" val="266949328"/>
                    </a:ext>
                  </a:extLst>
                </a:gridCol>
                <a:gridCol w="1321920">
                  <a:extLst>
                    <a:ext uri="{9D8B030D-6E8A-4147-A177-3AD203B41FA5}">
                      <a16:colId xmlns:a16="http://schemas.microsoft.com/office/drawing/2014/main" val="2807590386"/>
                    </a:ext>
                  </a:extLst>
                </a:gridCol>
                <a:gridCol w="1321920">
                  <a:extLst>
                    <a:ext uri="{9D8B030D-6E8A-4147-A177-3AD203B41FA5}">
                      <a16:colId xmlns:a16="http://schemas.microsoft.com/office/drawing/2014/main" val="740294707"/>
                    </a:ext>
                  </a:extLst>
                </a:gridCol>
              </a:tblGrid>
              <a:tr h="645808">
                <a:tc>
                  <a:txBody>
                    <a:bodyPr/>
                    <a:lstStyle/>
                    <a:p>
                      <a:pPr algn="ctr" fontAlgn="b"/>
                      <a:r>
                        <a:rPr lang="en-US" sz="2000" b="0" i="0" u="none" strike="noStrike">
                          <a:solidFill>
                            <a:srgbClr val="000000"/>
                          </a:solidFill>
                          <a:effectLst/>
                          <a:latin typeface="Century"/>
                        </a:rPr>
                        <a:t>No</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fontAlgn="b"/>
                      <a:r>
                        <a:rPr lang="en-US" sz="2000" b="0" i="0" u="none" strike="noStrike">
                          <a:solidFill>
                            <a:srgbClr val="000000"/>
                          </a:solidFill>
                          <a:effectLst/>
                          <a:latin typeface="Century"/>
                        </a:rPr>
                        <a:t>User Input</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fontAlgn="b"/>
                      <a:r>
                        <a:rPr lang="en-US" sz="2000" b="0" i="0" u="none" strike="noStrike">
                          <a:solidFill>
                            <a:srgbClr val="000000"/>
                          </a:solidFill>
                          <a:effectLst/>
                          <a:latin typeface="Century"/>
                        </a:rPr>
                        <a:t>Response</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fontAlgn="b"/>
                      <a:r>
                        <a:rPr lang="en-US" sz="2000" b="0" i="0" u="none" strike="noStrike" err="1">
                          <a:solidFill>
                            <a:srgbClr val="000000"/>
                          </a:solidFill>
                          <a:effectLst/>
                          <a:latin typeface="Century"/>
                        </a:rPr>
                        <a:t>Groundedness</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fontAlgn="b"/>
                      <a:r>
                        <a:rPr lang="en-US" sz="2000" b="0" i="0" u="none" strike="noStrike">
                          <a:solidFill>
                            <a:srgbClr val="000000"/>
                          </a:solidFill>
                          <a:effectLst/>
                          <a:latin typeface="Century"/>
                        </a:rPr>
                        <a:t>Context</a:t>
                      </a:r>
                      <a:br>
                        <a:rPr lang="en-US" sz="2000" b="0" i="0" u="none" strike="noStrike">
                          <a:solidFill>
                            <a:srgbClr val="000000"/>
                          </a:solidFill>
                          <a:effectLst/>
                          <a:latin typeface="Century"/>
                        </a:rPr>
                      </a:br>
                      <a:r>
                        <a:rPr lang="en-US" sz="2000" b="0" i="0" u="none" strike="noStrike">
                          <a:solidFill>
                            <a:srgbClr val="000000"/>
                          </a:solidFill>
                          <a:effectLst/>
                          <a:latin typeface="Century"/>
                        </a:rPr>
                        <a:t>Relevance</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tc>
                  <a:txBody>
                    <a:bodyPr/>
                    <a:lstStyle/>
                    <a:p>
                      <a:pPr algn="ctr" fontAlgn="b"/>
                      <a:r>
                        <a:rPr lang="en-US" sz="2000" b="0" i="0" u="none" strike="noStrike">
                          <a:solidFill>
                            <a:srgbClr val="000000"/>
                          </a:solidFill>
                          <a:effectLst/>
                          <a:latin typeface="Century"/>
                        </a:rPr>
                        <a:t>Answer</a:t>
                      </a:r>
                      <a:br>
                        <a:rPr lang="en-US" sz="2000" b="0" i="0" u="none" strike="noStrike">
                          <a:solidFill>
                            <a:srgbClr val="000000"/>
                          </a:solidFill>
                          <a:effectLst/>
                          <a:latin typeface="Century"/>
                        </a:rPr>
                      </a:br>
                      <a:r>
                        <a:rPr lang="en-US" sz="2000" b="0" i="0" u="none" strike="noStrike">
                          <a:solidFill>
                            <a:srgbClr val="000000"/>
                          </a:solidFill>
                          <a:effectLst/>
                          <a:latin typeface="Century"/>
                        </a:rPr>
                        <a:t>Relevance</a:t>
                      </a:r>
                    </a:p>
                  </a:txBody>
                  <a:tcPr marL="9525" marR="9525" marT="9525"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solidFill>
                      <a:schemeClr val="bg2"/>
                    </a:solidFill>
                  </a:tcPr>
                </a:tc>
                <a:tc>
                  <a:txBody>
                    <a:bodyPr/>
                    <a:lstStyle/>
                    <a:p>
                      <a:pPr lvl="0" algn="ctr">
                        <a:buNone/>
                      </a:pPr>
                      <a:r>
                        <a:rPr lang="en-US" sz="2000" b="0" i="0" u="none" strike="noStrike" dirty="0">
                          <a:solidFill>
                            <a:srgbClr val="000000"/>
                          </a:solidFill>
                          <a:effectLst/>
                          <a:latin typeface="Century"/>
                        </a:rPr>
                        <a:t>Cosine Similarity</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bg2"/>
                    </a:solidFill>
                  </a:tcPr>
                </a:tc>
                <a:extLst>
                  <a:ext uri="{0D108BD9-81ED-4DB2-BD59-A6C34878D82A}">
                    <a16:rowId xmlns:a16="http://schemas.microsoft.com/office/drawing/2014/main" val="2859044780"/>
                  </a:ext>
                </a:extLst>
              </a:tr>
              <a:tr h="1278437">
                <a:tc>
                  <a:txBody>
                    <a:bodyPr/>
                    <a:lstStyle/>
                    <a:p>
                      <a:pPr algn="ctr" fontAlgn="b"/>
                      <a:r>
                        <a:rPr lang="en-US" sz="2000" b="0" i="0" u="none" strike="noStrike">
                          <a:solidFill>
                            <a:srgbClr val="000000"/>
                          </a:solidFill>
                          <a:effectLst/>
                          <a:latin typeface="Century"/>
                        </a:rPr>
                        <a:t>1</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Who recommends universal masking?</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The American Academy of Pediatrics and CDC recommends universal masking.</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dirty="0">
                          <a:solidFill>
                            <a:srgbClr val="000000"/>
                          </a:solidFill>
                          <a:effectLst/>
                          <a:latin typeface="Century"/>
                        </a:rPr>
                        <a:t>1</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a:solidFill>
                            <a:srgbClr val="000000"/>
                          </a:solidFill>
                          <a:effectLst/>
                          <a:latin typeface="Century"/>
                        </a:rPr>
                        <a:t>0.9</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a:solidFill>
                            <a:srgbClr val="000000"/>
                          </a:solidFill>
                          <a:effectLst/>
                          <a:latin typeface="Century"/>
                        </a:rPr>
                        <a:t>1</a:t>
                      </a:r>
                    </a:p>
                  </a:txBody>
                  <a:tcPr marL="9525" marR="9525" marT="9525"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lvl="0" algn="ctr">
                        <a:buNone/>
                      </a:pPr>
                      <a:r>
                        <a:rPr lang="en-US" sz="2000" b="0" i="0" u="none" strike="noStrike" dirty="0">
                          <a:solidFill>
                            <a:srgbClr val="000000"/>
                          </a:solidFill>
                          <a:effectLst/>
                          <a:latin typeface="Century"/>
                        </a:rPr>
                        <a:t>1</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552206429"/>
                  </a:ext>
                </a:extLst>
              </a:tr>
              <a:tr h="962122">
                <a:tc>
                  <a:txBody>
                    <a:bodyPr/>
                    <a:lstStyle/>
                    <a:p>
                      <a:pPr algn="ctr" fontAlgn="b"/>
                      <a:r>
                        <a:rPr lang="en-US" sz="2000" b="0" i="0" u="none" strike="noStrike" dirty="0">
                          <a:solidFill>
                            <a:srgbClr val="000000"/>
                          </a:solidFill>
                          <a:effectLst/>
                          <a:latin typeface="Century"/>
                        </a:rPr>
                        <a:t>2</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How many patients are in the ICU Unit?</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There are 23 patients in the ICU Unit located at the East Wing.</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a:solidFill>
                            <a:srgbClr val="000000"/>
                          </a:solidFill>
                          <a:effectLst/>
                          <a:latin typeface="Century"/>
                        </a:rPr>
                        <a:t>1</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dirty="0">
                          <a:solidFill>
                            <a:srgbClr val="000000"/>
                          </a:solidFill>
                          <a:effectLst/>
                          <a:latin typeface="Century"/>
                        </a:rPr>
                        <a:t>0.7</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dirty="0">
                          <a:solidFill>
                            <a:srgbClr val="000000"/>
                          </a:solidFill>
                          <a:effectLst/>
                          <a:latin typeface="Century"/>
                        </a:rPr>
                        <a:t>1</a:t>
                      </a:r>
                    </a:p>
                  </a:txBody>
                  <a:tcPr marL="9525" marR="9525" marT="9525"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lvl="0" algn="ctr">
                        <a:buNone/>
                      </a:pPr>
                      <a:r>
                        <a:rPr lang="en-US" sz="2000" b="0" i="0" u="none" strike="noStrike" dirty="0">
                          <a:solidFill>
                            <a:srgbClr val="000000"/>
                          </a:solidFill>
                          <a:effectLst/>
                          <a:latin typeface="Century"/>
                        </a:rPr>
                        <a:t>0.96</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noFill/>
                  </a:tcPr>
                </a:tc>
                <a:extLst>
                  <a:ext uri="{0D108BD9-81ED-4DB2-BD59-A6C34878D82A}">
                    <a16:rowId xmlns:a16="http://schemas.microsoft.com/office/drawing/2014/main" val="3172280886"/>
                  </a:ext>
                </a:extLst>
              </a:tr>
              <a:tr h="645808">
                <a:tc>
                  <a:txBody>
                    <a:bodyPr/>
                    <a:lstStyle/>
                    <a:p>
                      <a:pPr algn="ctr" fontAlgn="b"/>
                      <a:r>
                        <a:rPr lang="en-US" sz="2000" b="0" i="0" u="none" strike="noStrike" dirty="0">
                          <a:solidFill>
                            <a:srgbClr val="000000"/>
                          </a:solidFill>
                          <a:effectLst/>
                          <a:latin typeface="Century"/>
                        </a:rPr>
                        <a:t>3</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What is the capital of France?</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l" fontAlgn="b"/>
                      <a:r>
                        <a:rPr lang="en-US" sz="2000" b="0" i="0" u="none" strike="noStrike">
                          <a:solidFill>
                            <a:srgbClr val="000000"/>
                          </a:solidFill>
                          <a:effectLst/>
                          <a:latin typeface="Century"/>
                        </a:rPr>
                        <a:t>Paris is the capital of France.</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noFill/>
                  </a:tcPr>
                </a:tc>
                <a:tc>
                  <a:txBody>
                    <a:bodyPr/>
                    <a:lstStyle/>
                    <a:p>
                      <a:pPr algn="ctr" fontAlgn="b"/>
                      <a:r>
                        <a:rPr lang="en-US" sz="2000" b="0" i="0" u="none" strike="noStrike">
                          <a:solidFill>
                            <a:srgbClr val="000000"/>
                          </a:solidFill>
                          <a:effectLst/>
                          <a:latin typeface="Century"/>
                        </a:rPr>
                        <a:t>0</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fontAlgn="b"/>
                      <a:r>
                        <a:rPr lang="en-US" sz="2000" b="0" i="0" u="none" strike="noStrike">
                          <a:solidFill>
                            <a:srgbClr val="000000"/>
                          </a:solidFill>
                          <a:effectLst/>
                          <a:latin typeface="Century"/>
                        </a:rPr>
                        <a:t>0</a:t>
                      </a:r>
                    </a:p>
                  </a:txBody>
                  <a:tcPr marL="9525" marR="9525" marT="9525"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tc>
                  <a:txBody>
                    <a:bodyPr/>
                    <a:lstStyle/>
                    <a:p>
                      <a:pPr algn="ctr" fontAlgn="b"/>
                      <a:r>
                        <a:rPr lang="en-US" sz="2000" b="0" i="0" u="none" strike="noStrike" dirty="0">
                          <a:solidFill>
                            <a:srgbClr val="000000"/>
                          </a:solidFill>
                          <a:effectLst/>
                          <a:latin typeface="Century"/>
                        </a:rPr>
                        <a:t>1</a:t>
                      </a:r>
                    </a:p>
                  </a:txBody>
                  <a:tcPr marL="9525" marR="9525" marT="9525" marB="0" anchor="ctr">
                    <a:lnL w="12700">
                      <a:solidFill>
                        <a:schemeClr val="tx1"/>
                      </a:solidFill>
                    </a:lnL>
                    <a:lnR w="12700" cap="flat" cmpd="sng" algn="ctr">
                      <a:solidFill>
                        <a:schemeClr val="tx1"/>
                      </a:solidFill>
                      <a:prstDash val="solid"/>
                      <a:round/>
                      <a:headEnd type="none" w="med" len="med"/>
                      <a:tailEnd type="none" w="med" len="med"/>
                    </a:lnR>
                    <a:lnT w="12700">
                      <a:solidFill>
                        <a:schemeClr val="tx1"/>
                      </a:solidFill>
                    </a:lnT>
                    <a:lnB w="12700">
                      <a:solidFill>
                        <a:schemeClr val="tx1"/>
                      </a:solidFill>
                    </a:lnB>
                    <a:noFill/>
                  </a:tcPr>
                </a:tc>
                <a:tc>
                  <a:txBody>
                    <a:bodyPr/>
                    <a:lstStyle/>
                    <a:p>
                      <a:pPr lvl="0" algn="ctr">
                        <a:buNone/>
                      </a:pPr>
                      <a:r>
                        <a:rPr lang="en-US" sz="2000" b="0" i="0" u="none" strike="noStrike" dirty="0">
                          <a:solidFill>
                            <a:srgbClr val="000000"/>
                          </a:solidFill>
                          <a:effectLst/>
                          <a:latin typeface="Century"/>
                        </a:rPr>
                        <a:t>0</a:t>
                      </a:r>
                    </a:p>
                  </a:txBody>
                  <a:tcPr marL="9524" marR="9524" marT="9524" marB="0" anchor="ctr">
                    <a:lnL w="12700">
                      <a:solidFill>
                        <a:schemeClr val="tx1"/>
                      </a:solidFill>
                    </a:lnL>
                    <a:lnR w="12700">
                      <a:solidFill>
                        <a:schemeClr val="tx1"/>
                      </a:solidFill>
                    </a:lnR>
                    <a:lnT w="12700">
                      <a:solidFill>
                        <a:schemeClr val="tx1"/>
                      </a:solidFill>
                    </a:lnT>
                    <a:lnB w="12700">
                      <a:solidFill>
                        <a:schemeClr val="tx1"/>
                      </a:solidFill>
                    </a:lnB>
                    <a:solidFill>
                      <a:schemeClr val="accent2">
                        <a:lumMod val="20000"/>
                        <a:lumOff val="80000"/>
                      </a:schemeClr>
                    </a:solidFill>
                  </a:tcPr>
                </a:tc>
                <a:extLst>
                  <a:ext uri="{0D108BD9-81ED-4DB2-BD59-A6C34878D82A}">
                    <a16:rowId xmlns:a16="http://schemas.microsoft.com/office/drawing/2014/main" val="2717282908"/>
                  </a:ext>
                </a:extLst>
              </a:tr>
            </a:tbl>
          </a:graphicData>
        </a:graphic>
      </p:graphicFrame>
    </p:spTree>
    <p:extLst>
      <p:ext uri="{BB962C8B-B14F-4D97-AF65-F5344CB8AC3E}">
        <p14:creationId xmlns:p14="http://schemas.microsoft.com/office/powerpoint/2010/main" val="6261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E47F9-CC49-7F69-47EB-5A2F380135DF}"/>
              </a:ext>
            </a:extLst>
          </p:cNvPr>
          <p:cNvSpPr>
            <a:spLocks noGrp="1"/>
          </p:cNvSpPr>
          <p:nvPr>
            <p:ph type="title"/>
          </p:nvPr>
        </p:nvSpPr>
        <p:spPr>
          <a:xfrm>
            <a:off x="287867" y="386292"/>
            <a:ext cx="10515600" cy="1325563"/>
          </a:xfrm>
        </p:spPr>
        <p:txBody>
          <a:bodyPr/>
          <a:lstStyle/>
          <a:p>
            <a:r>
              <a:rPr lang="en-US">
                <a:solidFill>
                  <a:schemeClr val="tx2"/>
                </a:solidFill>
                <a:latin typeface="Century" panose="02040604050505020304" pitchFamily="18" charset="0"/>
                <a:cs typeface="Calibri Light"/>
              </a:rPr>
              <a:t>Comparing LLM Models</a:t>
            </a:r>
            <a:endParaRPr lang="en-US">
              <a:solidFill>
                <a:schemeClr val="tx2"/>
              </a:solidFill>
              <a:latin typeface="Century" panose="02040604050505020304" pitchFamily="18" charset="0"/>
            </a:endParaRPr>
          </a:p>
        </p:txBody>
      </p:sp>
      <p:sp>
        <p:nvSpPr>
          <p:cNvPr id="4" name="Slide Number Placeholder 3">
            <a:extLst>
              <a:ext uri="{FF2B5EF4-FFF2-40B4-BE49-F238E27FC236}">
                <a16:creationId xmlns:a16="http://schemas.microsoft.com/office/drawing/2014/main" id="{954A14DB-D361-429A-BAA0-C26808EE883E}"/>
              </a:ext>
            </a:extLst>
          </p:cNvPr>
          <p:cNvSpPr>
            <a:spLocks noGrp="1"/>
          </p:cNvSpPr>
          <p:nvPr>
            <p:ph type="sldNum" sz="quarter" idx="12"/>
          </p:nvPr>
        </p:nvSpPr>
        <p:spPr/>
        <p:txBody>
          <a:bodyPr/>
          <a:lstStyle/>
          <a:p>
            <a:fld id="{73019FEF-8DFB-8F44-9DA9-7DC244C7EEC3}" type="slidenum">
              <a:rPr lang="en-US" smtClean="0"/>
              <a:t>13</a:t>
            </a:fld>
            <a:endParaRPr lang="en-US"/>
          </a:p>
        </p:txBody>
      </p:sp>
      <p:sp>
        <p:nvSpPr>
          <p:cNvPr id="6" name="TextBox 5">
            <a:extLst>
              <a:ext uri="{FF2B5EF4-FFF2-40B4-BE49-F238E27FC236}">
                <a16:creationId xmlns:a16="http://schemas.microsoft.com/office/drawing/2014/main" id="{4475F5F6-8ED6-5514-4713-59B23E71E713}"/>
              </a:ext>
            </a:extLst>
          </p:cNvPr>
          <p:cNvSpPr txBox="1"/>
          <p:nvPr/>
        </p:nvSpPr>
        <p:spPr>
          <a:xfrm>
            <a:off x="10175123" y="3429000"/>
            <a:ext cx="1615314" cy="1169551"/>
          </a:xfrm>
          <a:prstGeom prst="rect">
            <a:avLst/>
          </a:prstGeom>
          <a:noFill/>
        </p:spPr>
        <p:txBody>
          <a:bodyPr wrap="square" rtlCol="0">
            <a:spAutoFit/>
          </a:bodyPr>
          <a:lstStyle/>
          <a:p>
            <a:r>
              <a:rPr lang="en-US" sz="1400" i="1"/>
              <a:t>Calculated over</a:t>
            </a:r>
          </a:p>
          <a:p>
            <a:r>
              <a:rPr lang="en-US" sz="1400" i="1"/>
              <a:t>five questions for each of the </a:t>
            </a:r>
          </a:p>
          <a:p>
            <a:r>
              <a:rPr lang="en-US" sz="1400" i="1"/>
              <a:t>twenty-three meetings.</a:t>
            </a:r>
            <a:endParaRPr lang="en-IN" sz="1400" i="1"/>
          </a:p>
        </p:txBody>
      </p:sp>
      <p:pic>
        <p:nvPicPr>
          <p:cNvPr id="9" name="Picture 8">
            <a:extLst>
              <a:ext uri="{FF2B5EF4-FFF2-40B4-BE49-F238E27FC236}">
                <a16:creationId xmlns:a16="http://schemas.microsoft.com/office/drawing/2014/main" id="{8096A5E7-1E0C-D417-18B8-F3CED2353BE5}"/>
              </a:ext>
            </a:extLst>
          </p:cNvPr>
          <p:cNvPicPr>
            <a:picLocks noChangeAspect="1"/>
          </p:cNvPicPr>
          <p:nvPr/>
        </p:nvPicPr>
        <p:blipFill>
          <a:blip r:embed="rId3"/>
          <a:stretch>
            <a:fillRect/>
          </a:stretch>
        </p:blipFill>
        <p:spPr>
          <a:xfrm>
            <a:off x="401563" y="1619693"/>
            <a:ext cx="9572296" cy="5238307"/>
          </a:xfrm>
          <a:prstGeom prst="rect">
            <a:avLst/>
          </a:prstGeom>
        </p:spPr>
      </p:pic>
    </p:spTree>
    <p:extLst>
      <p:ext uri="{BB962C8B-B14F-4D97-AF65-F5344CB8AC3E}">
        <p14:creationId xmlns:p14="http://schemas.microsoft.com/office/powerpoint/2010/main" val="3474425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A8DB9CD9-59B1-4D73-BC4C-98796A48EF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874A6A9-41FF-4E33-AFA8-F9F81436A5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 name="Group 79">
            <a:extLst>
              <a:ext uri="{FF2B5EF4-FFF2-40B4-BE49-F238E27FC236}">
                <a16:creationId xmlns:a16="http://schemas.microsoft.com/office/drawing/2014/main" id="{721D730E-1F97-4071-B143-B05E6D2599B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985"/>
            <a:chExt cx="9772765" cy="6858000"/>
          </a:xfrm>
        </p:grpSpPr>
        <p:sp>
          <p:nvSpPr>
            <p:cNvPr id="81" name="Freeform: Shape 80">
              <a:extLst>
                <a:ext uri="{FF2B5EF4-FFF2-40B4-BE49-F238E27FC236}">
                  <a16:creationId xmlns:a16="http://schemas.microsoft.com/office/drawing/2014/main" id="{B3849C6A-9EE5-4604-8EAE-DD4796B79D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985"/>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 name="Freeform: Shape 81">
              <a:extLst>
                <a:ext uri="{FF2B5EF4-FFF2-40B4-BE49-F238E27FC236}">
                  <a16:creationId xmlns:a16="http://schemas.microsoft.com/office/drawing/2014/main" id="{308677BE-069B-4A4D-8732-E26B6EF567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985"/>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 name="Freeform: Shape 82">
              <a:extLst>
                <a:ext uri="{FF2B5EF4-FFF2-40B4-BE49-F238E27FC236}">
                  <a16:creationId xmlns:a16="http://schemas.microsoft.com/office/drawing/2014/main" id="{9A9A575B-DD07-4388-963B-0AF3FDDCF3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985"/>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 name="Freeform: Shape 83">
              <a:extLst>
                <a:ext uri="{FF2B5EF4-FFF2-40B4-BE49-F238E27FC236}">
                  <a16:creationId xmlns:a16="http://schemas.microsoft.com/office/drawing/2014/main" id="{D55285E4-21EB-4EC1-AB8E-36E881E899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985"/>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5" name="Freeform: Shape 84">
              <a:extLst>
                <a:ext uri="{FF2B5EF4-FFF2-40B4-BE49-F238E27FC236}">
                  <a16:creationId xmlns:a16="http://schemas.microsoft.com/office/drawing/2014/main" id="{6A0C77B5-3FAA-4D4F-9555-89D751608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985"/>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lt1"/>
                </a:solidFill>
              </a:endParaRPr>
            </a:p>
          </p:txBody>
        </p:sp>
        <p:sp>
          <p:nvSpPr>
            <p:cNvPr id="86" name="Freeform: Shape 85">
              <a:extLst>
                <a:ext uri="{FF2B5EF4-FFF2-40B4-BE49-F238E27FC236}">
                  <a16:creationId xmlns:a16="http://schemas.microsoft.com/office/drawing/2014/main" id="{5F0C96D1-A8B7-4C8E-9997-D823FD1591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985"/>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7" name="Freeform: Shape 86">
              <a:extLst>
                <a:ext uri="{FF2B5EF4-FFF2-40B4-BE49-F238E27FC236}">
                  <a16:creationId xmlns:a16="http://schemas.microsoft.com/office/drawing/2014/main" id="{DA46556D-445B-4CD0-87A0-02A30BD1B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985"/>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D9B2D6-AE9F-D52E-14E8-8907C40C8650}"/>
              </a:ext>
            </a:extLst>
          </p:cNvPr>
          <p:cNvSpPr>
            <a:spLocks noGrp="1"/>
          </p:cNvSpPr>
          <p:nvPr>
            <p:ph type="title"/>
          </p:nvPr>
        </p:nvSpPr>
        <p:spPr>
          <a:xfrm>
            <a:off x="3215729" y="1764407"/>
            <a:ext cx="5760846" cy="2310312"/>
          </a:xfrm>
        </p:spPr>
        <p:txBody>
          <a:bodyPr vert="horz" lIns="91440" tIns="45720" rIns="91440" bIns="45720" rtlCol="0" anchor="b">
            <a:normAutofit/>
          </a:bodyPr>
          <a:lstStyle/>
          <a:p>
            <a:pPr algn="ctr"/>
            <a:r>
              <a:rPr lang="en-US" sz="5200" kern="1200">
                <a:solidFill>
                  <a:schemeClr val="tx2"/>
                </a:solidFill>
                <a:latin typeface="Century Expanded" pitchFamily="50" charset="0"/>
              </a:rPr>
              <a:t>DEMO</a:t>
            </a:r>
          </a:p>
        </p:txBody>
      </p:sp>
      <p:sp>
        <p:nvSpPr>
          <p:cNvPr id="4" name="Slide Number Placeholder 3">
            <a:extLst>
              <a:ext uri="{FF2B5EF4-FFF2-40B4-BE49-F238E27FC236}">
                <a16:creationId xmlns:a16="http://schemas.microsoft.com/office/drawing/2014/main" id="{990241CB-C876-E18B-16EB-3F5CCAE17BC2}"/>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73019FEF-8DFB-8F44-9DA9-7DC244C7EEC3}" type="slidenum">
              <a:rPr lang="en-US"/>
              <a:pPr>
                <a:lnSpc>
                  <a:spcPct val="90000"/>
                </a:lnSpc>
                <a:spcAft>
                  <a:spcPts val="600"/>
                </a:spcAft>
              </a:pPr>
              <a:t>14</a:t>
            </a:fld>
            <a:endParaRPr lang="en-US"/>
          </a:p>
        </p:txBody>
      </p:sp>
    </p:spTree>
    <p:extLst>
      <p:ext uri="{BB962C8B-B14F-4D97-AF65-F5344CB8AC3E}">
        <p14:creationId xmlns:p14="http://schemas.microsoft.com/office/powerpoint/2010/main" val="804653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Slide Number Placeholder 3">
            <a:extLst>
              <a:ext uri="{FF2B5EF4-FFF2-40B4-BE49-F238E27FC236}">
                <a16:creationId xmlns:a16="http://schemas.microsoft.com/office/drawing/2014/main" id="{9442AFEB-79C8-911D-5262-5AF013DBC823}"/>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73019FEF-8DFB-8F44-9DA9-7DC244C7EEC3}" type="slidenum">
              <a:rPr lang="en-US" smtClean="0"/>
              <a:pPr>
                <a:spcAft>
                  <a:spcPts val="600"/>
                </a:spcAft>
              </a:pPr>
              <a:t>15</a:t>
            </a:fld>
            <a:endParaRPr lang="en-US"/>
          </a:p>
        </p:txBody>
      </p:sp>
      <p:sp>
        <p:nvSpPr>
          <p:cNvPr id="35" name="Isosceles Triangle 34">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Demo on Resonate System v3">
            <a:hlinkClick r:id="" action="ppaction://media"/>
            <a:extLst>
              <a:ext uri="{FF2B5EF4-FFF2-40B4-BE49-F238E27FC236}">
                <a16:creationId xmlns:a16="http://schemas.microsoft.com/office/drawing/2014/main" id="{598375B0-CB57-EA70-FB16-9771978AE2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553" y="0"/>
            <a:ext cx="12366978" cy="6956425"/>
          </a:xfrm>
          <a:prstGeom prst="rect">
            <a:avLst/>
          </a:prstGeom>
        </p:spPr>
      </p:pic>
    </p:spTree>
    <p:extLst>
      <p:ext uri="{BB962C8B-B14F-4D97-AF65-F5344CB8AC3E}">
        <p14:creationId xmlns:p14="http://schemas.microsoft.com/office/powerpoint/2010/main" val="643378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3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17BDD930-0E65-490A-9CE5-554C357C44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A912C67-99A1-4956-8F68-1846C21771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4A8FFA9-B0B1-2504-8F37-336E779EFBC0}"/>
              </a:ext>
            </a:extLst>
          </p:cNvPr>
          <p:cNvSpPr>
            <a:spLocks noGrp="1"/>
          </p:cNvSpPr>
          <p:nvPr>
            <p:ph type="title"/>
          </p:nvPr>
        </p:nvSpPr>
        <p:spPr>
          <a:xfrm>
            <a:off x="802480" y="875585"/>
            <a:ext cx="10579398" cy="1299411"/>
          </a:xfrm>
        </p:spPr>
        <p:txBody>
          <a:bodyPr>
            <a:normAutofit/>
          </a:bodyPr>
          <a:lstStyle/>
          <a:p>
            <a:r>
              <a:rPr lang="en-US" sz="3600">
                <a:solidFill>
                  <a:schemeClr val="tx2"/>
                </a:solidFill>
                <a:latin typeface="Century Expanded" pitchFamily="50" charset="0"/>
              </a:rPr>
              <a:t>Future Work</a:t>
            </a:r>
          </a:p>
        </p:txBody>
      </p:sp>
      <p:grpSp>
        <p:nvGrpSpPr>
          <p:cNvPr id="30" name="Group 29">
            <a:extLst>
              <a:ext uri="{FF2B5EF4-FFF2-40B4-BE49-F238E27FC236}">
                <a16:creationId xmlns:a16="http://schemas.microsoft.com/office/drawing/2014/main" id="{569E5994-073E-4708-B3E6-43BFED0CEB4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381784" y="4178643"/>
            <a:ext cx="3061444" cy="2297267"/>
            <a:chOff x="-305" y="-1"/>
            <a:chExt cx="3832880" cy="2876136"/>
          </a:xfrm>
        </p:grpSpPr>
        <p:sp>
          <p:nvSpPr>
            <p:cNvPr id="31" name="Freeform: Shape 30">
              <a:extLst>
                <a:ext uri="{FF2B5EF4-FFF2-40B4-BE49-F238E27FC236}">
                  <a16:creationId xmlns:a16="http://schemas.microsoft.com/office/drawing/2014/main" id="{532F818D-9087-4691-AABA-465619A0C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8B7668A-5C96-4FB9-BFA9-38094EB87F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BF4F95BD-8661-4C45-94E3-CF3159BF4C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E85BBF8A-E2FB-47F6-A60F-4FB855D50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DD81D498-EAA8-40F3-8230-AE4DEDA3830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8906190" y="0"/>
            <a:ext cx="3282247" cy="2837712"/>
            <a:chOff x="-305" y="-4155"/>
            <a:chExt cx="2514948" cy="2174333"/>
          </a:xfrm>
        </p:grpSpPr>
        <p:sp>
          <p:nvSpPr>
            <p:cNvPr id="37" name="Freeform: Shape 36">
              <a:extLst>
                <a:ext uri="{FF2B5EF4-FFF2-40B4-BE49-F238E27FC236}">
                  <a16:creationId xmlns:a16="http://schemas.microsoft.com/office/drawing/2014/main" id="{262F2402-5879-41A3-ACEC-6D2811BA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BBD41895-A230-4959-97BA-80F516383E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reeform: Shape 38">
              <a:extLst>
                <a:ext uri="{FF2B5EF4-FFF2-40B4-BE49-F238E27FC236}">
                  <a16:creationId xmlns:a16="http://schemas.microsoft.com/office/drawing/2014/main" id="{E670BD54-10A6-4092-9E32-647B2F870D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40" name="Freeform: Shape 39">
              <a:extLst>
                <a:ext uri="{FF2B5EF4-FFF2-40B4-BE49-F238E27FC236}">
                  <a16:creationId xmlns:a16="http://schemas.microsoft.com/office/drawing/2014/main" id="{1C2B9A82-4826-4BF4-A16E-0B005FE76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1A503F20-6734-E950-45B0-1ADE28A8A7F9}"/>
              </a:ext>
            </a:extLst>
          </p:cNvPr>
          <p:cNvSpPr>
            <a:spLocks noGrp="1"/>
          </p:cNvSpPr>
          <p:nvPr>
            <p:ph type="sldNum" sz="quarter" idx="12"/>
          </p:nvPr>
        </p:nvSpPr>
        <p:spPr>
          <a:xfrm>
            <a:off x="8610600" y="6356350"/>
            <a:ext cx="2743200" cy="365125"/>
          </a:xfrm>
        </p:spPr>
        <p:txBody>
          <a:bodyPr>
            <a:normAutofit/>
          </a:bodyPr>
          <a:lstStyle/>
          <a:p>
            <a:pPr>
              <a:spcAft>
                <a:spcPts val="600"/>
              </a:spcAft>
            </a:pPr>
            <a:fld id="{73019FEF-8DFB-8F44-9DA9-7DC244C7EEC3}" type="slidenum">
              <a:rPr lang="en-US" smtClean="0"/>
              <a:pPr>
                <a:spcAft>
                  <a:spcPts val="600"/>
                </a:spcAft>
              </a:pPr>
              <a:t>16</a:t>
            </a:fld>
            <a:endParaRPr lang="en-US"/>
          </a:p>
        </p:txBody>
      </p:sp>
      <p:graphicFrame>
        <p:nvGraphicFramePr>
          <p:cNvPr id="21" name="Content Placeholder 2">
            <a:extLst>
              <a:ext uri="{FF2B5EF4-FFF2-40B4-BE49-F238E27FC236}">
                <a16:creationId xmlns:a16="http://schemas.microsoft.com/office/drawing/2014/main" id="{D08AA277-88C5-7B29-B487-196E9409D5AF}"/>
              </a:ext>
            </a:extLst>
          </p:cNvPr>
          <p:cNvGraphicFramePr>
            <a:graphicFrameLocks noGrp="1"/>
          </p:cNvGraphicFramePr>
          <p:nvPr>
            <p:ph idx="1"/>
            <p:extLst>
              <p:ext uri="{D42A27DB-BD31-4B8C-83A1-F6EECF244321}">
                <p14:modId xmlns:p14="http://schemas.microsoft.com/office/powerpoint/2010/main" val="766986557"/>
              </p:ext>
            </p:extLst>
          </p:nvPr>
        </p:nvGraphicFramePr>
        <p:xfrm>
          <a:off x="1140808" y="2432903"/>
          <a:ext cx="9902743" cy="27655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ACF9FB9B-FAD6-01A4-A442-E70496BBE295}"/>
              </a:ext>
            </a:extLst>
          </p:cNvPr>
          <p:cNvSpPr txBox="1"/>
          <p:nvPr/>
        </p:nvSpPr>
        <p:spPr>
          <a:xfrm>
            <a:off x="5460441" y="5945219"/>
            <a:ext cx="6300317" cy="307777"/>
          </a:xfrm>
          <a:prstGeom prst="rect">
            <a:avLst/>
          </a:prstGeom>
          <a:noFill/>
        </p:spPr>
        <p:txBody>
          <a:bodyPr wrap="square" rtlCol="0">
            <a:spAutoFit/>
          </a:bodyPr>
          <a:lstStyle/>
          <a:p>
            <a:r>
              <a:rPr lang="en-US" sz="1400">
                <a:solidFill>
                  <a:schemeClr val="tx2"/>
                </a:solidFill>
                <a:latin typeface="Century" panose="02040604050505020304" pitchFamily="18" charset="0"/>
              </a:rPr>
              <a:t>* QLORA: Quantization </a:t>
            </a:r>
            <a:r>
              <a:rPr lang="en-US" sz="1400" i="0">
                <a:solidFill>
                  <a:schemeClr val="tx2"/>
                </a:solidFill>
                <a:effectLst/>
                <a:latin typeface="Century" panose="02040604050505020304" pitchFamily="18" charset="0"/>
              </a:rPr>
              <a:t>Low-Rank Adaptation of Large Language Models</a:t>
            </a:r>
          </a:p>
        </p:txBody>
      </p:sp>
    </p:spTree>
    <p:extLst>
      <p:ext uri="{BB962C8B-B14F-4D97-AF65-F5344CB8AC3E}">
        <p14:creationId xmlns:p14="http://schemas.microsoft.com/office/powerpoint/2010/main" val="27680995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22" name="Freeform: Shape 21">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22">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F6CD9231-804C-7413-CBF6-69FA09422F7E}"/>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Century Expanded" pitchFamily="50" charset="0"/>
                <a:cs typeface="Calibri Light"/>
              </a:rPr>
              <a:t>Project Learning Outcomes</a:t>
            </a:r>
          </a:p>
        </p:txBody>
      </p:sp>
      <p:sp>
        <p:nvSpPr>
          <p:cNvPr id="3" name="Content Placeholder 2">
            <a:extLst>
              <a:ext uri="{FF2B5EF4-FFF2-40B4-BE49-F238E27FC236}">
                <a16:creationId xmlns:a16="http://schemas.microsoft.com/office/drawing/2014/main" id="{D3673BD9-CB85-0DAF-7618-E3DB183E1583}"/>
              </a:ext>
            </a:extLst>
          </p:cNvPr>
          <p:cNvSpPr>
            <a:spLocks noGrp="1"/>
          </p:cNvSpPr>
          <p:nvPr>
            <p:ph idx="1"/>
          </p:nvPr>
        </p:nvSpPr>
        <p:spPr>
          <a:xfrm>
            <a:off x="6172200" y="804672"/>
            <a:ext cx="5221224" cy="5230368"/>
          </a:xfrm>
        </p:spPr>
        <p:txBody>
          <a:bodyPr anchor="ctr">
            <a:normAutofit/>
          </a:bodyPr>
          <a:lstStyle/>
          <a:p>
            <a:r>
              <a:rPr lang="en-US" sz="1800" dirty="0">
                <a:solidFill>
                  <a:schemeClr val="tx2"/>
                </a:solidFill>
                <a:latin typeface="Century" panose="02040604050505020304" pitchFamily="18" charset="0"/>
                <a:cs typeface="Times New Roman"/>
              </a:rPr>
              <a:t>We learned how Retrieval Augmented Generation architecture works.</a:t>
            </a:r>
          </a:p>
          <a:p>
            <a:r>
              <a:rPr lang="en-US" sz="1800" dirty="0">
                <a:solidFill>
                  <a:schemeClr val="tx2"/>
                </a:solidFill>
                <a:latin typeface="Century" panose="02040604050505020304" pitchFamily="18" charset="0"/>
                <a:cs typeface="Times New Roman"/>
              </a:rPr>
              <a:t>We explored different metrics for abstractive summarization. </a:t>
            </a:r>
          </a:p>
          <a:p>
            <a:r>
              <a:rPr lang="en-US" sz="1800" dirty="0">
                <a:solidFill>
                  <a:schemeClr val="tx2"/>
                </a:solidFill>
                <a:latin typeface="Century" panose="02040604050505020304" pitchFamily="18" charset="0"/>
                <a:cs typeface="Times New Roman"/>
              </a:rPr>
              <a:t>Different dimensions of vector embedding by </a:t>
            </a:r>
            <a:r>
              <a:rPr lang="en-US" sz="1800" b="0" i="0" u="none" strike="noStrike" dirty="0">
                <a:solidFill>
                  <a:schemeClr val="tx2"/>
                </a:solidFill>
                <a:effectLst/>
                <a:latin typeface="Century" panose="02040604050505020304" pitchFamily="18" charset="0"/>
                <a:cs typeface="Times New Roman"/>
              </a:rPr>
              <a:t>offer varying levels of granularity and specificity in representing data</a:t>
            </a:r>
            <a:r>
              <a:rPr lang="en-US" sz="1800" dirty="0">
                <a:solidFill>
                  <a:schemeClr val="tx2"/>
                </a:solidFill>
                <a:latin typeface="Century" panose="02040604050505020304" pitchFamily="18" charset="0"/>
                <a:cs typeface="Times New Roman"/>
              </a:rPr>
              <a:t> and how it effects clustering.</a:t>
            </a:r>
            <a:endParaRPr lang="en-US" sz="1800" dirty="0">
              <a:solidFill>
                <a:schemeClr val="tx2"/>
              </a:solidFill>
              <a:latin typeface="Century" panose="02040604050505020304" pitchFamily="18" charset="0"/>
              <a:cs typeface="Times New Roman" panose="02020603050405020304" pitchFamily="18" charset="0"/>
            </a:endParaRPr>
          </a:p>
          <a:p>
            <a:r>
              <a:rPr lang="en-US" sz="1800" dirty="0">
                <a:solidFill>
                  <a:schemeClr val="tx2"/>
                </a:solidFill>
                <a:latin typeface="Century" panose="02040604050505020304" pitchFamily="18" charset="0"/>
                <a:cs typeface="Times New Roman"/>
              </a:rPr>
              <a:t>We experimented with LLM architecture and how it manages memory.</a:t>
            </a:r>
          </a:p>
        </p:txBody>
      </p:sp>
      <p:sp>
        <p:nvSpPr>
          <p:cNvPr id="5" name="Slide Number Placeholder 4">
            <a:extLst>
              <a:ext uri="{FF2B5EF4-FFF2-40B4-BE49-F238E27FC236}">
                <a16:creationId xmlns:a16="http://schemas.microsoft.com/office/drawing/2014/main" id="{0CE60704-2AE9-F365-D78E-57300AF1FC22}"/>
              </a:ext>
            </a:extLst>
          </p:cNvPr>
          <p:cNvSpPr>
            <a:spLocks noGrp="1"/>
          </p:cNvSpPr>
          <p:nvPr>
            <p:ph type="sldNum" sz="quarter" idx="12"/>
          </p:nvPr>
        </p:nvSpPr>
        <p:spPr/>
        <p:txBody>
          <a:bodyPr/>
          <a:lstStyle/>
          <a:p>
            <a:fld id="{73019FEF-8DFB-8F44-9DA9-7DC244C7EEC3}" type="slidenum">
              <a:rPr lang="en-US" smtClean="0"/>
              <a:t>17</a:t>
            </a:fld>
            <a:endParaRPr lang="en-US"/>
          </a:p>
        </p:txBody>
      </p:sp>
    </p:spTree>
    <p:extLst>
      <p:ext uri="{BB962C8B-B14F-4D97-AF65-F5344CB8AC3E}">
        <p14:creationId xmlns:p14="http://schemas.microsoft.com/office/powerpoint/2010/main" val="40104059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73A25D70-4A55-4F72-B9C5-A69CDBF4DB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4957100-6D8B-4161-9F2F-C0A949EC84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8" name="Rectangle 27">
            <a:extLst>
              <a:ext uri="{FF2B5EF4-FFF2-40B4-BE49-F238E27FC236}">
                <a16:creationId xmlns:a16="http://schemas.microsoft.com/office/drawing/2014/main" id="{0BD8B065-EE51-4AE2-A94C-86249998FD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D9B2D6-AE9F-D52E-14E8-8907C40C8650}"/>
              </a:ext>
            </a:extLst>
          </p:cNvPr>
          <p:cNvSpPr>
            <a:spLocks noGrp="1"/>
          </p:cNvSpPr>
          <p:nvPr>
            <p:ph type="title"/>
          </p:nvPr>
        </p:nvSpPr>
        <p:spPr>
          <a:xfrm>
            <a:off x="3371787" y="1741337"/>
            <a:ext cx="5448730" cy="2387918"/>
          </a:xfrm>
        </p:spPr>
        <p:txBody>
          <a:bodyPr vert="horz" lIns="91440" tIns="45720" rIns="91440" bIns="45720" rtlCol="0" anchor="b">
            <a:normAutofit/>
          </a:bodyPr>
          <a:lstStyle/>
          <a:p>
            <a:pPr algn="ctr"/>
            <a:r>
              <a:rPr lang="en-US" sz="5200" kern="1200">
                <a:solidFill>
                  <a:schemeClr val="tx2"/>
                </a:solidFill>
                <a:latin typeface="Century Expanded" pitchFamily="50" charset="0"/>
              </a:rPr>
              <a:t>Thank You</a:t>
            </a:r>
          </a:p>
        </p:txBody>
      </p:sp>
      <p:grpSp>
        <p:nvGrpSpPr>
          <p:cNvPr id="29" name="Group 28">
            <a:extLst>
              <a:ext uri="{FF2B5EF4-FFF2-40B4-BE49-F238E27FC236}">
                <a16:creationId xmlns:a16="http://schemas.microsoft.com/office/drawing/2014/main" id="{18999293-B054-4B57-A26F-D04C2BB113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8230" y="-43336"/>
            <a:ext cx="5163047" cy="2657478"/>
            <a:chOff x="6867015" y="-1"/>
            <a:chExt cx="5324985" cy="3251912"/>
          </a:xfrm>
          <a:solidFill>
            <a:schemeClr val="bg1">
              <a:alpha val="30000"/>
            </a:schemeClr>
          </a:solidFill>
        </p:grpSpPr>
        <p:sp>
          <p:nvSpPr>
            <p:cNvPr id="30" name="Freeform: Shape 29">
              <a:extLst>
                <a:ext uri="{FF2B5EF4-FFF2-40B4-BE49-F238E27FC236}">
                  <a16:creationId xmlns:a16="http://schemas.microsoft.com/office/drawing/2014/main" id="{5E505D8A-F41A-450D-A648-E77DF6B8D8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E2BD6DCE-6A81-4F34-9958-67B578EA16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5C462BE8-CD72-48CF-8A7B-C716D2B99E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1C2CDB70-40F1-4D00-8F17-A532E732EB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761945C4-D997-42F3-B59A-984CF00667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058275" y="4146310"/>
            <a:ext cx="3142400" cy="2716805"/>
            <a:chOff x="-305" y="-4155"/>
            <a:chExt cx="2514948" cy="2174333"/>
          </a:xfrm>
          <a:solidFill>
            <a:schemeClr val="bg1">
              <a:alpha val="30000"/>
            </a:schemeClr>
          </a:solidFill>
        </p:grpSpPr>
        <p:sp>
          <p:nvSpPr>
            <p:cNvPr id="22" name="Freeform: Shape 21">
              <a:extLst>
                <a:ext uri="{FF2B5EF4-FFF2-40B4-BE49-F238E27FC236}">
                  <a16:creationId xmlns:a16="http://schemas.microsoft.com/office/drawing/2014/main" id="{4651FE4A-9487-43BE-A388-134535743B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F44B0EF3-9992-4B95-8A43-6206B3FC3F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41B1C1F-C2FE-4C47-9D74-ADB9B53F4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5" name="Freeform: Shape 24">
              <a:extLst>
                <a:ext uri="{FF2B5EF4-FFF2-40B4-BE49-F238E27FC236}">
                  <a16:creationId xmlns:a16="http://schemas.microsoft.com/office/drawing/2014/main" id="{1048177B-A49E-4E24-9007-07A0EDD6A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990241CB-C876-E18B-16EB-3F5CCAE17BC2}"/>
              </a:ext>
            </a:extLst>
          </p:cNvPr>
          <p:cNvSpPr>
            <a:spLocks noGrp="1"/>
          </p:cNvSpPr>
          <p:nvPr>
            <p:ph type="sldNum" sz="quarter" idx="12"/>
          </p:nvPr>
        </p:nvSpPr>
        <p:spPr>
          <a:xfrm>
            <a:off x="8610600" y="6356350"/>
            <a:ext cx="2743200" cy="365125"/>
          </a:xfrm>
          <a:prstGeom prst="ellipse">
            <a:avLst/>
          </a:prstGeom>
        </p:spPr>
        <p:txBody>
          <a:bodyPr vert="horz" lIns="91440" tIns="45720" rIns="91440" bIns="45720" rtlCol="0" anchor="ctr">
            <a:normAutofit/>
          </a:bodyPr>
          <a:lstStyle/>
          <a:p>
            <a:pPr>
              <a:lnSpc>
                <a:spcPct val="90000"/>
              </a:lnSpc>
              <a:spcAft>
                <a:spcPts val="600"/>
              </a:spcAft>
            </a:pPr>
            <a:fld id="{73019FEF-8DFB-8F44-9DA9-7DC244C7EEC3}" type="slidenum">
              <a:rPr lang="en-US"/>
              <a:pPr>
                <a:lnSpc>
                  <a:spcPct val="90000"/>
                </a:lnSpc>
                <a:spcAft>
                  <a:spcPts val="600"/>
                </a:spcAft>
              </a:pPr>
              <a:t>18</a:t>
            </a:fld>
            <a:endParaRPr lang="en-US"/>
          </a:p>
        </p:txBody>
      </p:sp>
    </p:spTree>
    <p:extLst>
      <p:ext uri="{BB962C8B-B14F-4D97-AF65-F5344CB8AC3E}">
        <p14:creationId xmlns:p14="http://schemas.microsoft.com/office/powerpoint/2010/main" val="1527739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345A976A-8DE3-4B67-B94B-2044FDD128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EAAA1B9-2DDB-49C9-A037-A523D2F13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a:extLst>
              <a:ext uri="{FF2B5EF4-FFF2-40B4-BE49-F238E27FC236}">
                <a16:creationId xmlns:a16="http://schemas.microsoft.com/office/drawing/2014/main" id="{5C34B52E-3A16-1495-6F50-4ADDFD79D86F}"/>
              </a:ext>
            </a:extLst>
          </p:cNvPr>
          <p:cNvSpPr>
            <a:spLocks noGrp="1"/>
          </p:cNvSpPr>
          <p:nvPr>
            <p:ph type="title"/>
          </p:nvPr>
        </p:nvSpPr>
        <p:spPr>
          <a:xfrm>
            <a:off x="804672" y="457200"/>
            <a:ext cx="10579608" cy="1188720"/>
          </a:xfrm>
        </p:spPr>
        <p:txBody>
          <a:bodyPr>
            <a:normAutofit/>
          </a:bodyPr>
          <a:lstStyle/>
          <a:p>
            <a:r>
              <a:rPr lang="en-US" sz="4000">
                <a:solidFill>
                  <a:schemeClr val="tx2"/>
                </a:solidFill>
                <a:latin typeface="Century" panose="02040604050505020304" pitchFamily="18" charset="0"/>
              </a:rPr>
              <a:t>Motivation</a:t>
            </a:r>
          </a:p>
        </p:txBody>
      </p:sp>
      <p:grpSp>
        <p:nvGrpSpPr>
          <p:cNvPr id="51" name="Group 50">
            <a:extLst>
              <a:ext uri="{FF2B5EF4-FFF2-40B4-BE49-F238E27FC236}">
                <a16:creationId xmlns:a16="http://schemas.microsoft.com/office/drawing/2014/main" id="{B441F8D5-EBCE-4FB9-91A9-3425971C1F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9262397" y="134260"/>
            <a:ext cx="3142400" cy="2716805"/>
            <a:chOff x="-305" y="-4155"/>
            <a:chExt cx="2514948" cy="2174333"/>
          </a:xfrm>
        </p:grpSpPr>
        <p:sp>
          <p:nvSpPr>
            <p:cNvPr id="53" name="Freeform: Shape 56">
              <a:extLst>
                <a:ext uri="{FF2B5EF4-FFF2-40B4-BE49-F238E27FC236}">
                  <a16:creationId xmlns:a16="http://schemas.microsoft.com/office/drawing/2014/main" id="{9A5E80E2-35F9-41F3-A2B8-A2F17D95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7">
              <a:extLst>
                <a:ext uri="{FF2B5EF4-FFF2-40B4-BE49-F238E27FC236}">
                  <a16:creationId xmlns:a16="http://schemas.microsoft.com/office/drawing/2014/main" id="{988BDEEE-0C30-49F3-8D05-B062EF890C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58">
              <a:extLst>
                <a:ext uri="{FF2B5EF4-FFF2-40B4-BE49-F238E27FC236}">
                  <a16:creationId xmlns:a16="http://schemas.microsoft.com/office/drawing/2014/main" id="{F21E0C27-19E6-45DC-B154-4934802074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7" name="Freeform: Shape 59">
              <a:extLst>
                <a:ext uri="{FF2B5EF4-FFF2-40B4-BE49-F238E27FC236}">
                  <a16:creationId xmlns:a16="http://schemas.microsoft.com/office/drawing/2014/main" id="{A3A55340-18E0-4A23-B406-BD1221643D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8" name="Group 67">
            <a:extLst>
              <a:ext uri="{FF2B5EF4-FFF2-40B4-BE49-F238E27FC236}">
                <a16:creationId xmlns:a16="http://schemas.microsoft.com/office/drawing/2014/main" id="{08701F99-7E4C-4B92-A4B5-307CDFB7A4D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0" y="5047906"/>
            <a:ext cx="2412221" cy="1810094"/>
            <a:chOff x="-305" y="-1"/>
            <a:chExt cx="3832880" cy="2876136"/>
          </a:xfrm>
        </p:grpSpPr>
        <p:sp>
          <p:nvSpPr>
            <p:cNvPr id="69" name="Freeform: Shape 62">
              <a:extLst>
                <a:ext uri="{FF2B5EF4-FFF2-40B4-BE49-F238E27FC236}">
                  <a16:creationId xmlns:a16="http://schemas.microsoft.com/office/drawing/2014/main" id="{441E616B-C319-43C1-9A9C-A2074B2E8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Shape 63">
              <a:extLst>
                <a:ext uri="{FF2B5EF4-FFF2-40B4-BE49-F238E27FC236}">
                  <a16:creationId xmlns:a16="http://schemas.microsoft.com/office/drawing/2014/main" id="{CC86BD2B-CA73-48DF-9CC8-0152EA6B1B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Shape 64">
              <a:extLst>
                <a:ext uri="{FF2B5EF4-FFF2-40B4-BE49-F238E27FC236}">
                  <a16:creationId xmlns:a16="http://schemas.microsoft.com/office/drawing/2014/main" id="{59C1AA9D-3FCF-4B84-94D1-51F0E1517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65">
              <a:extLst>
                <a:ext uri="{FF2B5EF4-FFF2-40B4-BE49-F238E27FC236}">
                  <a16:creationId xmlns:a16="http://schemas.microsoft.com/office/drawing/2014/main" id="{1D7CE92F-1DE7-4252-A62C-77ACF8CF26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E0D500EF-2BA1-3814-C149-520ACB8C9B1D}"/>
              </a:ext>
            </a:extLst>
          </p:cNvPr>
          <p:cNvSpPr>
            <a:spLocks noGrp="1"/>
          </p:cNvSpPr>
          <p:nvPr>
            <p:ph type="sldNum" sz="quarter" idx="12"/>
          </p:nvPr>
        </p:nvSpPr>
        <p:spPr>
          <a:xfrm>
            <a:off x="8610600" y="6356350"/>
            <a:ext cx="2743200" cy="365125"/>
          </a:xfrm>
        </p:spPr>
        <p:txBody>
          <a:bodyPr>
            <a:normAutofit/>
          </a:bodyPr>
          <a:lstStyle/>
          <a:p>
            <a:pPr>
              <a:spcAft>
                <a:spcPts val="600"/>
              </a:spcAft>
            </a:pPr>
            <a:fld id="{73019FEF-8DFB-8F44-9DA9-7DC244C7EEC3}" type="slidenum">
              <a:rPr lang="en-US" smtClean="0"/>
              <a:pPr>
                <a:spcAft>
                  <a:spcPts val="600"/>
                </a:spcAft>
              </a:pPr>
              <a:t>2</a:t>
            </a:fld>
            <a:endParaRPr lang="en-US"/>
          </a:p>
        </p:txBody>
      </p:sp>
      <p:graphicFrame>
        <p:nvGraphicFramePr>
          <p:cNvPr id="15" name="AutoShape 20" descr="A diagram of a software process&#10;&#10;Description automatically generated">
            <a:extLst>
              <a:ext uri="{FF2B5EF4-FFF2-40B4-BE49-F238E27FC236}">
                <a16:creationId xmlns:a16="http://schemas.microsoft.com/office/drawing/2014/main" id="{F8C7E67B-93FF-6C35-7795-24443CAE2BBD}"/>
              </a:ext>
            </a:extLst>
          </p:cNvPr>
          <p:cNvGraphicFramePr>
            <a:graphicFrameLocks noGrp="1"/>
          </p:cNvGraphicFramePr>
          <p:nvPr>
            <p:ph idx="1"/>
            <p:extLst>
              <p:ext uri="{D42A27DB-BD31-4B8C-83A1-F6EECF244321}">
                <p14:modId xmlns:p14="http://schemas.microsoft.com/office/powerpoint/2010/main" val="663443575"/>
              </p:ext>
            </p:extLst>
          </p:nvPr>
        </p:nvGraphicFramePr>
        <p:xfrm>
          <a:off x="1036320" y="2543633"/>
          <a:ext cx="10119360"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80613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32" name="Group 3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33" name="Freeform: Shape 3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5C34B52E-3A16-1495-6F50-4ADDFD79D86F}"/>
              </a:ext>
            </a:extLst>
          </p:cNvPr>
          <p:cNvSpPr>
            <a:spLocks noGrp="1"/>
          </p:cNvSpPr>
          <p:nvPr>
            <p:ph type="title"/>
          </p:nvPr>
        </p:nvSpPr>
        <p:spPr>
          <a:xfrm>
            <a:off x="640080" y="1243013"/>
            <a:ext cx="3855720" cy="4371974"/>
          </a:xfrm>
        </p:spPr>
        <p:txBody>
          <a:bodyPr>
            <a:normAutofit/>
          </a:bodyPr>
          <a:lstStyle/>
          <a:p>
            <a:r>
              <a:rPr lang="en-US" sz="3600">
                <a:solidFill>
                  <a:schemeClr val="tx2"/>
                </a:solidFill>
                <a:latin typeface="Century" panose="02040604050505020304" pitchFamily="18" charset="0"/>
              </a:rPr>
              <a:t>Problem Statement</a:t>
            </a:r>
            <a:endParaRPr lang="en-US" sz="3600" b="1">
              <a:solidFill>
                <a:schemeClr val="tx2"/>
              </a:solidFill>
              <a:latin typeface="Century" panose="02040604050505020304" pitchFamily="18" charset="0"/>
            </a:endParaRPr>
          </a:p>
        </p:txBody>
      </p:sp>
      <p:sp>
        <p:nvSpPr>
          <p:cNvPr id="4" name="Content Placeholder 3">
            <a:extLst>
              <a:ext uri="{FF2B5EF4-FFF2-40B4-BE49-F238E27FC236}">
                <a16:creationId xmlns:a16="http://schemas.microsoft.com/office/drawing/2014/main" id="{EBDDCF70-5116-BEE5-0E90-83D04868BFDC}"/>
              </a:ext>
            </a:extLst>
          </p:cNvPr>
          <p:cNvSpPr>
            <a:spLocks noGrp="1"/>
          </p:cNvSpPr>
          <p:nvPr>
            <p:ph idx="1"/>
          </p:nvPr>
        </p:nvSpPr>
        <p:spPr>
          <a:xfrm>
            <a:off x="6172200" y="804672"/>
            <a:ext cx="5221224" cy="5230368"/>
          </a:xfrm>
        </p:spPr>
        <p:txBody>
          <a:bodyPr anchor="ctr">
            <a:normAutofit/>
          </a:bodyPr>
          <a:lstStyle/>
          <a:p>
            <a:pPr marL="0" indent="0">
              <a:buNone/>
            </a:pPr>
            <a:r>
              <a:rPr lang="en-US" sz="1800">
                <a:effectLst/>
                <a:latin typeface="Times New Roman" panose="02020603050405020304" pitchFamily="18" charset="0"/>
                <a:ea typeface="Calibri" panose="020F0502020204030204" pitchFamily="34" charset="0"/>
                <a:cs typeface="Times New Roman" panose="02020603050405020304" pitchFamily="18" charset="0"/>
              </a:rPr>
              <a:t>In today's professional landscape, meetings are a daily occurrence, often filled with valuable discussions and decisions. R</a:t>
            </a:r>
            <a:r>
              <a:rPr lang="en-US" sz="1800">
                <a:latin typeface="Times New Roman" panose="02020603050405020304" pitchFamily="18" charset="0"/>
                <a:cs typeface="Times New Roman" panose="02020603050405020304" pitchFamily="18" charset="0"/>
              </a:rPr>
              <a:t>ecalling crucial details can be challenging, hindering productivity. </a:t>
            </a:r>
          </a:p>
          <a:p>
            <a:pPr marL="0" indent="0">
              <a:buNone/>
            </a:pPr>
            <a:r>
              <a:rPr lang="en-US" sz="1800">
                <a:latin typeface="Times New Roman" panose="02020603050405020304" pitchFamily="18" charset="0"/>
                <a:cs typeface="Times New Roman" panose="02020603050405020304" pitchFamily="18" charset="0"/>
              </a:rPr>
              <a:t>Our project aims to develop a chat interface to help users extract pivotal insights from historical meetings, using Retrieval Augmented Generation techniques to enable seamless information retrieval. </a:t>
            </a:r>
          </a:p>
          <a:p>
            <a:pPr marL="0" indent="0">
              <a:buNone/>
            </a:pPr>
            <a:r>
              <a:rPr lang="en-US" sz="1800">
                <a:latin typeface="Times New Roman" panose="02020603050405020304" pitchFamily="18" charset="0"/>
                <a:cs typeface="Times New Roman" panose="02020603050405020304" pitchFamily="18" charset="0"/>
              </a:rPr>
              <a:t>By grouping meetings based on abstractive summaries by leveraging clustering algorithms, this will provide users with precise responses and a high-performance solution for content discovery.</a:t>
            </a:r>
            <a:endParaRPr lang="en-IN" sz="1800">
              <a:latin typeface="Times New Roman" panose="02020603050405020304" pitchFamily="18" charset="0"/>
              <a:ea typeface="+mj-ea"/>
              <a:cs typeface="Times New Roman" panose="02020603050405020304" pitchFamily="18" charset="0"/>
            </a:endParaRPr>
          </a:p>
        </p:txBody>
      </p:sp>
      <p:sp>
        <p:nvSpPr>
          <p:cNvPr id="5" name="Slide Number Placeholder 4">
            <a:extLst>
              <a:ext uri="{FF2B5EF4-FFF2-40B4-BE49-F238E27FC236}">
                <a16:creationId xmlns:a16="http://schemas.microsoft.com/office/drawing/2014/main" id="{3F88F403-7CAE-FEC5-C1B1-71047BDA6700}"/>
              </a:ext>
            </a:extLst>
          </p:cNvPr>
          <p:cNvSpPr>
            <a:spLocks noGrp="1"/>
          </p:cNvSpPr>
          <p:nvPr>
            <p:ph type="sldNum" sz="quarter" idx="12"/>
          </p:nvPr>
        </p:nvSpPr>
        <p:spPr/>
        <p:txBody>
          <a:bodyPr/>
          <a:lstStyle/>
          <a:p>
            <a:fld id="{73019FEF-8DFB-8F44-9DA9-7DC244C7EEC3}" type="slidenum">
              <a:rPr lang="en-US" smtClean="0"/>
              <a:t>3</a:t>
            </a:fld>
            <a:endParaRPr lang="en-US"/>
          </a:p>
        </p:txBody>
      </p:sp>
    </p:spTree>
    <p:extLst>
      <p:ext uri="{BB962C8B-B14F-4D97-AF65-F5344CB8AC3E}">
        <p14:creationId xmlns:p14="http://schemas.microsoft.com/office/powerpoint/2010/main" val="4042694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6" name="Rectangle 165">
            <a:extLst>
              <a:ext uri="{FF2B5EF4-FFF2-40B4-BE49-F238E27FC236}">
                <a16:creationId xmlns:a16="http://schemas.microsoft.com/office/drawing/2014/main" id="{23D09407-53BC-485E-B4CE-BC5E4FC4B2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Rectangle 167">
            <a:extLst>
              <a:ext uri="{FF2B5EF4-FFF2-40B4-BE49-F238E27FC236}">
                <a16:creationId xmlns:a16="http://schemas.microsoft.com/office/drawing/2014/main" id="{921DB988-49FC-4608-B0A2-E2F3A40190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C34B52E-3A16-1495-6F50-4ADDFD79D86F}"/>
              </a:ext>
            </a:extLst>
          </p:cNvPr>
          <p:cNvSpPr>
            <a:spLocks noGrp="1"/>
          </p:cNvSpPr>
          <p:nvPr>
            <p:ph type="title"/>
          </p:nvPr>
        </p:nvSpPr>
        <p:spPr>
          <a:xfrm>
            <a:off x="597037" y="492220"/>
            <a:ext cx="10640754" cy="775845"/>
          </a:xfrm>
          <a:prstGeom prst="ellipse">
            <a:avLst/>
          </a:prstGeom>
        </p:spPr>
        <p:txBody>
          <a:bodyPr vert="horz" lIns="91440" tIns="45720" rIns="91440" bIns="45720" rtlCol="0" anchor="b">
            <a:noAutofit/>
          </a:bodyPr>
          <a:lstStyle/>
          <a:p>
            <a:pPr algn="ctr"/>
            <a:r>
              <a:rPr lang="en-US" sz="3600" kern="1200">
                <a:solidFill>
                  <a:schemeClr val="tx2"/>
                </a:solidFill>
                <a:latin typeface="Times New Roman" panose="02020603050405020304" pitchFamily="18" charset="0"/>
                <a:cs typeface="Times New Roman" panose="02020603050405020304" pitchFamily="18" charset="0"/>
              </a:rPr>
              <a:t>System Framework</a:t>
            </a:r>
          </a:p>
        </p:txBody>
      </p:sp>
      <p:grpSp>
        <p:nvGrpSpPr>
          <p:cNvPr id="170" name="Group 169">
            <a:extLst>
              <a:ext uri="{FF2B5EF4-FFF2-40B4-BE49-F238E27FC236}">
                <a16:creationId xmlns:a16="http://schemas.microsoft.com/office/drawing/2014/main" id="{E9B930FD-8671-4C4C-ADCF-73AC1D0CD41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9676747" y="0"/>
            <a:ext cx="2514948" cy="2174333"/>
            <a:chOff x="-305" y="-4155"/>
            <a:chExt cx="2514948" cy="2174333"/>
          </a:xfrm>
        </p:grpSpPr>
        <p:sp>
          <p:nvSpPr>
            <p:cNvPr id="171" name="Freeform: Shape 170">
              <a:extLst>
                <a:ext uri="{FF2B5EF4-FFF2-40B4-BE49-F238E27FC236}">
                  <a16:creationId xmlns:a16="http://schemas.microsoft.com/office/drawing/2014/main" id="{C35B12C1-569C-4E37-AA33-7EF215F201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Freeform: Shape 171">
              <a:extLst>
                <a:ext uri="{FF2B5EF4-FFF2-40B4-BE49-F238E27FC236}">
                  <a16:creationId xmlns:a16="http://schemas.microsoft.com/office/drawing/2014/main" id="{F23E2660-7810-46F6-8752-187127C83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Freeform: Shape 172">
              <a:extLst>
                <a:ext uri="{FF2B5EF4-FFF2-40B4-BE49-F238E27FC236}">
                  <a16:creationId xmlns:a16="http://schemas.microsoft.com/office/drawing/2014/main" id="{C991DC45-0378-45B3-B325-FB8F98545E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174" name="Freeform: Shape 173">
              <a:extLst>
                <a:ext uri="{FF2B5EF4-FFF2-40B4-BE49-F238E27FC236}">
                  <a16:creationId xmlns:a16="http://schemas.microsoft.com/office/drawing/2014/main" id="{E228F5BA-5150-4554-B7EA-93F371F3B1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6" name="Group 175">
            <a:extLst>
              <a:ext uri="{FF2B5EF4-FFF2-40B4-BE49-F238E27FC236}">
                <a16:creationId xmlns:a16="http://schemas.microsoft.com/office/drawing/2014/main" id="{383C2651-AE0C-4AE4-8725-E2F9414FE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flipH="1">
            <a:off x="-305" y="4322879"/>
            <a:ext cx="3378429" cy="2535121"/>
            <a:chOff x="-305" y="-1"/>
            <a:chExt cx="3832880" cy="2876136"/>
          </a:xfrm>
        </p:grpSpPr>
        <p:sp>
          <p:nvSpPr>
            <p:cNvPr id="177" name="Freeform: Shape 176">
              <a:extLst>
                <a:ext uri="{FF2B5EF4-FFF2-40B4-BE49-F238E27FC236}">
                  <a16:creationId xmlns:a16="http://schemas.microsoft.com/office/drawing/2014/main" id="{CCE13265-B5D2-47B4-A199-E05F390D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Freeform: Shape 177">
              <a:extLst>
                <a:ext uri="{FF2B5EF4-FFF2-40B4-BE49-F238E27FC236}">
                  <a16:creationId xmlns:a16="http://schemas.microsoft.com/office/drawing/2014/main" id="{693EBD03-D832-462C-9304-7273698ED4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Freeform: Shape 178">
              <a:extLst>
                <a:ext uri="{FF2B5EF4-FFF2-40B4-BE49-F238E27FC236}">
                  <a16:creationId xmlns:a16="http://schemas.microsoft.com/office/drawing/2014/main" id="{0D53D3E2-805E-40D2-964F-352BF6D476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Freeform: Shape 179">
              <a:extLst>
                <a:ext uri="{FF2B5EF4-FFF2-40B4-BE49-F238E27FC236}">
                  <a16:creationId xmlns:a16="http://schemas.microsoft.com/office/drawing/2014/main" id="{B7A9A916-A926-43E6-800F-432ABC3F24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53F8B33F-021D-63ED-FF02-7BCDD9268E43}"/>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3019FEF-8DFB-8F44-9DA9-7DC244C7EEC3}" type="slidenum">
              <a:rPr lang="en-US"/>
              <a:pPr>
                <a:spcAft>
                  <a:spcPts val="600"/>
                </a:spcAft>
              </a:pPr>
              <a:t>4</a:t>
            </a:fld>
            <a:endParaRPr lang="en-US"/>
          </a:p>
        </p:txBody>
      </p:sp>
      <p:pic>
        <p:nvPicPr>
          <p:cNvPr id="9" name="Picture 8" descr="A screenshot of a computer&#10;&#10;Description automatically generated">
            <a:extLst>
              <a:ext uri="{FF2B5EF4-FFF2-40B4-BE49-F238E27FC236}">
                <a16:creationId xmlns:a16="http://schemas.microsoft.com/office/drawing/2014/main" id="{63D40B10-E062-3E8A-25F5-0A83FB4F63F5}"/>
              </a:ext>
            </a:extLst>
          </p:cNvPr>
          <p:cNvPicPr>
            <a:picLocks noChangeAspect="1"/>
          </p:cNvPicPr>
          <p:nvPr/>
        </p:nvPicPr>
        <p:blipFill>
          <a:blip r:embed="rId3"/>
          <a:stretch>
            <a:fillRect/>
          </a:stretch>
        </p:blipFill>
        <p:spPr>
          <a:xfrm>
            <a:off x="1216" y="323796"/>
            <a:ext cx="12192000" cy="6203528"/>
          </a:xfrm>
          <a:prstGeom prst="rect">
            <a:avLst/>
          </a:prstGeom>
        </p:spPr>
      </p:pic>
    </p:spTree>
    <p:extLst>
      <p:ext uri="{BB962C8B-B14F-4D97-AF65-F5344CB8AC3E}">
        <p14:creationId xmlns:p14="http://schemas.microsoft.com/office/powerpoint/2010/main" val="33166482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Content Placeholder 5" descr="A screenshot of a computer&#10;&#10;Description automatically generated">
            <a:extLst>
              <a:ext uri="{FF2B5EF4-FFF2-40B4-BE49-F238E27FC236}">
                <a16:creationId xmlns:a16="http://schemas.microsoft.com/office/drawing/2014/main" id="{D0AC579D-5B3C-7870-DE22-08DA94373D04}"/>
              </a:ext>
            </a:extLst>
          </p:cNvPr>
          <p:cNvPicPr>
            <a:picLocks noGrp="1" noChangeAspect="1"/>
          </p:cNvPicPr>
          <p:nvPr>
            <p:ph idx="1"/>
          </p:nvPr>
        </p:nvPicPr>
        <p:blipFill>
          <a:blip r:embed="rId2"/>
          <a:stretch>
            <a:fillRect/>
          </a:stretch>
        </p:blipFill>
        <p:spPr>
          <a:xfrm>
            <a:off x="643467" y="648208"/>
            <a:ext cx="10905066" cy="5561582"/>
          </a:xfrm>
          <a:prstGeom prst="rect">
            <a:avLst/>
          </a:prstGeom>
        </p:spPr>
      </p:pic>
      <p:sp>
        <p:nvSpPr>
          <p:cNvPr id="4" name="Slide Number Placeholder 3">
            <a:extLst>
              <a:ext uri="{FF2B5EF4-FFF2-40B4-BE49-F238E27FC236}">
                <a16:creationId xmlns:a16="http://schemas.microsoft.com/office/drawing/2014/main" id="{DB85FBBE-90DA-6073-F00D-C2665BB970C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73019FEF-8DFB-8F44-9DA9-7DC244C7EEC3}" type="slidenum">
              <a:rPr lang="en-US" smtClean="0"/>
              <a:pPr>
                <a:spcAft>
                  <a:spcPts val="600"/>
                </a:spcAft>
              </a:pPr>
              <a:t>5</a:t>
            </a:fld>
            <a:endParaRPr lang="en-US"/>
          </a:p>
        </p:txBody>
      </p:sp>
    </p:spTree>
    <p:extLst>
      <p:ext uri="{BB962C8B-B14F-4D97-AF65-F5344CB8AC3E}">
        <p14:creationId xmlns:p14="http://schemas.microsoft.com/office/powerpoint/2010/main" val="2374416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7E00977-5ADA-6EA1-92EE-4D83740F53B5}"/>
              </a:ext>
            </a:extLst>
          </p:cNvPr>
          <p:cNvSpPr>
            <a:spLocks noGrp="1"/>
          </p:cNvSpPr>
          <p:nvPr>
            <p:ph type="title"/>
          </p:nvPr>
        </p:nvSpPr>
        <p:spPr>
          <a:xfrm>
            <a:off x="7186017" y="1826612"/>
            <a:ext cx="4766330" cy="1454051"/>
          </a:xfrm>
        </p:spPr>
        <p:txBody>
          <a:bodyPr>
            <a:normAutofit/>
          </a:bodyPr>
          <a:lstStyle/>
          <a:p>
            <a:r>
              <a:rPr lang="en-IN" sz="3600">
                <a:solidFill>
                  <a:schemeClr val="tx2"/>
                </a:solidFill>
                <a:latin typeface="Century" panose="02040604050505020304" pitchFamily="18" charset="0"/>
              </a:rPr>
              <a:t>Abstractive summarization</a:t>
            </a:r>
          </a:p>
        </p:txBody>
      </p:sp>
      <p:sp>
        <p:nvSpPr>
          <p:cNvPr id="3" name="Content Placeholder 2">
            <a:extLst>
              <a:ext uri="{FF2B5EF4-FFF2-40B4-BE49-F238E27FC236}">
                <a16:creationId xmlns:a16="http://schemas.microsoft.com/office/drawing/2014/main" id="{99B82AF9-C900-0A64-7599-2EF04CD32F8E}"/>
              </a:ext>
            </a:extLst>
          </p:cNvPr>
          <p:cNvSpPr>
            <a:spLocks noGrp="1"/>
          </p:cNvSpPr>
          <p:nvPr>
            <p:ph idx="1"/>
          </p:nvPr>
        </p:nvSpPr>
        <p:spPr>
          <a:xfrm>
            <a:off x="7186398" y="3577337"/>
            <a:ext cx="4765949" cy="1196819"/>
          </a:xfrm>
        </p:spPr>
        <p:txBody>
          <a:bodyPr vert="horz" lIns="91440" tIns="45720" rIns="91440" bIns="45720" rtlCol="0" anchor="t">
            <a:normAutofit/>
          </a:bodyPr>
          <a:lstStyle/>
          <a:p>
            <a:r>
              <a:rPr lang="en-IN" sz="1800">
                <a:solidFill>
                  <a:schemeClr val="tx2"/>
                </a:solidFill>
                <a:latin typeface="Century" panose="02040604050505020304" pitchFamily="18" charset="0"/>
              </a:rPr>
              <a:t>LLM Model:  Facebook BART</a:t>
            </a:r>
          </a:p>
          <a:p>
            <a:r>
              <a:rPr lang="en-IN" sz="1800">
                <a:solidFill>
                  <a:schemeClr val="tx2"/>
                </a:solidFill>
                <a:latin typeface="Century" panose="02040604050505020304" pitchFamily="18" charset="0"/>
              </a:rPr>
              <a:t>Using Fine-tuned version from Hugging Face.</a:t>
            </a:r>
          </a:p>
        </p:txBody>
      </p:sp>
      <p:grpSp>
        <p:nvGrpSpPr>
          <p:cNvPr id="45" name="Group 44">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46" name="Freeform: Shape 45">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Shape 46">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Shape 47">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Freeform: Shape 48">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6" name="Table 5">
            <a:extLst>
              <a:ext uri="{FF2B5EF4-FFF2-40B4-BE49-F238E27FC236}">
                <a16:creationId xmlns:a16="http://schemas.microsoft.com/office/drawing/2014/main" id="{5C7E434D-9110-C8D9-E687-46A1E66151F0}"/>
              </a:ext>
            </a:extLst>
          </p:cNvPr>
          <p:cNvGraphicFramePr>
            <a:graphicFrameLocks noGrp="1"/>
          </p:cNvGraphicFramePr>
          <p:nvPr>
            <p:extLst>
              <p:ext uri="{D42A27DB-BD31-4B8C-83A1-F6EECF244321}">
                <p14:modId xmlns:p14="http://schemas.microsoft.com/office/powerpoint/2010/main" val="3376656531"/>
              </p:ext>
            </p:extLst>
          </p:nvPr>
        </p:nvGraphicFramePr>
        <p:xfrm>
          <a:off x="363880" y="416258"/>
          <a:ext cx="5164086" cy="6025483"/>
        </p:xfrm>
        <a:graphic>
          <a:graphicData uri="http://schemas.openxmlformats.org/drawingml/2006/table">
            <a:tbl>
              <a:tblPr firstRow="1" bandRow="1">
                <a:noFill/>
                <a:tableStyleId>{5C22544A-7EE6-4342-B048-85BDC9FD1C3A}</a:tableStyleId>
              </a:tblPr>
              <a:tblGrid>
                <a:gridCol w="868137">
                  <a:extLst>
                    <a:ext uri="{9D8B030D-6E8A-4147-A177-3AD203B41FA5}">
                      <a16:colId xmlns:a16="http://schemas.microsoft.com/office/drawing/2014/main" val="3238661371"/>
                    </a:ext>
                  </a:extLst>
                </a:gridCol>
                <a:gridCol w="831831">
                  <a:extLst>
                    <a:ext uri="{9D8B030D-6E8A-4147-A177-3AD203B41FA5}">
                      <a16:colId xmlns:a16="http://schemas.microsoft.com/office/drawing/2014/main" val="4223618330"/>
                    </a:ext>
                  </a:extLst>
                </a:gridCol>
                <a:gridCol w="1658499">
                  <a:extLst>
                    <a:ext uri="{9D8B030D-6E8A-4147-A177-3AD203B41FA5}">
                      <a16:colId xmlns:a16="http://schemas.microsoft.com/office/drawing/2014/main" val="2661694582"/>
                    </a:ext>
                  </a:extLst>
                </a:gridCol>
                <a:gridCol w="1805619">
                  <a:extLst>
                    <a:ext uri="{9D8B030D-6E8A-4147-A177-3AD203B41FA5}">
                      <a16:colId xmlns:a16="http://schemas.microsoft.com/office/drawing/2014/main" val="1190193087"/>
                    </a:ext>
                  </a:extLst>
                </a:gridCol>
              </a:tblGrid>
              <a:tr h="437706">
                <a:tc>
                  <a:txBody>
                    <a:bodyPr/>
                    <a:lstStyle/>
                    <a:p>
                      <a:pPr fontAlgn="base"/>
                      <a:r>
                        <a:rPr lang="en-US" sz="900" b="1">
                          <a:solidFill>
                            <a:schemeClr val="tx1">
                              <a:lumMod val="75000"/>
                              <a:lumOff val="25000"/>
                            </a:schemeClr>
                          </a:solidFill>
                          <a:effectLst/>
                        </a:rPr>
                        <a:t>Cluster</a:t>
                      </a:r>
                    </a:p>
                  </a:txBody>
                  <a:tcPr marL="101326" marR="60795" marT="60795" marB="60795"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fontAlgn="base"/>
                      <a:r>
                        <a:rPr lang="en-US" sz="900" b="1">
                          <a:solidFill>
                            <a:schemeClr val="tx1">
                              <a:lumMod val="75000"/>
                              <a:lumOff val="25000"/>
                            </a:schemeClr>
                          </a:solidFill>
                          <a:effectLst/>
                        </a:rPr>
                        <a:t>Meeting Time</a:t>
                      </a:r>
                    </a:p>
                  </a:txBody>
                  <a:tcPr marL="101326" marR="60795" marT="60795" marB="60795"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fontAlgn="base"/>
                      <a:r>
                        <a:rPr lang="en-US" sz="900" b="1">
                          <a:solidFill>
                            <a:schemeClr val="tx1">
                              <a:lumMod val="75000"/>
                              <a:lumOff val="25000"/>
                            </a:schemeClr>
                          </a:solidFill>
                          <a:effectLst/>
                        </a:rPr>
                        <a:t>Abstractive Summary</a:t>
                      </a:r>
                    </a:p>
                  </a:txBody>
                  <a:tcPr marL="101326" marR="60795" marT="60795" marB="60795"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fontAlgn="base"/>
                      <a:r>
                        <a:rPr lang="en-US" sz="900" b="1">
                          <a:solidFill>
                            <a:schemeClr val="tx1">
                              <a:lumMod val="75000"/>
                              <a:lumOff val="25000"/>
                            </a:schemeClr>
                          </a:solidFill>
                          <a:effectLst/>
                        </a:rPr>
                        <a:t>Ground Truth</a:t>
                      </a:r>
                    </a:p>
                  </a:txBody>
                  <a:tcPr marL="101326" marR="60795" marT="60795" marB="60795" anchor="b">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a16="http://schemas.microsoft.com/office/drawing/2014/main" val="2980034737"/>
                  </a:ext>
                </a:extLst>
              </a:tr>
              <a:tr h="5587777">
                <a:tc>
                  <a:txBody>
                    <a:bodyPr/>
                    <a:lstStyle/>
                    <a:p>
                      <a:pPr fontAlgn="base"/>
                      <a:r>
                        <a:rPr lang="en-US" sz="900">
                          <a:solidFill>
                            <a:schemeClr val="tx1">
                              <a:lumMod val="75000"/>
                              <a:lumOff val="25000"/>
                            </a:schemeClr>
                          </a:solidFill>
                          <a:effectLst/>
                        </a:rPr>
                        <a:t>architecture</a:t>
                      </a:r>
                    </a:p>
                  </a:txBody>
                  <a:tcPr marL="101326" marR="52689" marT="52689" marB="52689"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fontAlgn="base"/>
                      <a:r>
                        <a:rPr lang="en-US" sz="900">
                          <a:solidFill>
                            <a:schemeClr val="tx1">
                              <a:lumMod val="75000"/>
                              <a:lumOff val="25000"/>
                            </a:schemeClr>
                          </a:solidFill>
                          <a:effectLst/>
                        </a:rPr>
                        <a:t>28</a:t>
                      </a:r>
                    </a:p>
                  </a:txBody>
                  <a:tcPr marL="101326" marR="52689" marT="52689" marB="52689"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lvl="0" fontAlgn="base"/>
                      <a:r>
                        <a:rPr lang="en-US" sz="900">
                          <a:solidFill>
                            <a:schemeClr val="tx1">
                              <a:lumMod val="75000"/>
                              <a:lumOff val="25000"/>
                            </a:schemeClr>
                          </a:solidFill>
                          <a:effectLst/>
                        </a:rPr>
                        <a:t>This is the second meeting of the group. First, the group discussed the logistics of the new time zone. They discussed how to deal with the different time zones of the time zones. Then, they discussed how they could make their work better by making it easier for people to share their work with the world. Lastly, they talked about how to make the new diffs architecture better for the group and how they would make it easier to share ideas about their work and future work with other groups. This meeting was about the progress of the team's work on the DS project. The team first discussed the technical matters, then moved onto a discussion about how they would make their work more efficient. The final decision was made that the team should focus on the service side rendering, but the team was not sure what they should do to make it better. Finally, the meeting ended with a brief discussion about the future of the project, which was mainly about future work and future thoughts on the project.</a:t>
                      </a:r>
                    </a:p>
                  </a:txBody>
                  <a:tcPr marL="101326" marR="52689" marT="52689" marB="52689"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tc>
                  <a:txBody>
                    <a:bodyPr/>
                    <a:lstStyle/>
                    <a:p>
                      <a:pPr fontAlgn="base"/>
                      <a:r>
                        <a:rPr lang="en-US" sz="900">
                          <a:solidFill>
                            <a:schemeClr val="tx1">
                              <a:lumMod val="75000"/>
                              <a:lumOff val="25000"/>
                            </a:schemeClr>
                          </a:solidFill>
                          <a:effectLst/>
                        </a:rPr>
                        <a:t>The conversation revolves around optimizing meeting times across different time zones. They discuss proposed meeting times and their implications. Suggestions include marketing the meeting better, proposing earlier times, and considering various time zones' constraints. Additionally, they discuss prioritizing performance metrics and trade-offs in software development. They plan to collaborate on documentation and explore ways to improve file highlighting efficiency in the software team members discuss progress and tasks. They cover issues like code migration, documentation, and diagram updates. They prioritize completing tasks efficiently rather than seeking perfection. The discussion revolves around merging requests and clarifying architecture changes. They aim for clarity in tasks and encourage participation in defining completion criteria. Despite some chaos, they resolve issues and plan future meetings to ensure progress.</a:t>
                      </a:r>
                    </a:p>
                  </a:txBody>
                  <a:tcPr marL="101326" marR="52689" marT="52689" marB="52689" anchor="ctr">
                    <a:lnL w="12700" cmpd="sng">
                      <a:noFill/>
                      <a:prstDash val="solid"/>
                    </a:lnL>
                    <a:lnR w="12700" cmpd="sng">
                      <a:noFill/>
                      <a:prstDash val="solid"/>
                    </a:lnR>
                    <a:lnT w="12700" cmpd="sng">
                      <a:noFill/>
                      <a:prstDash val="solid"/>
                    </a:lnT>
                    <a:lnB w="12700" cmpd="sng">
                      <a:noFill/>
                      <a:prstDash val="solid"/>
                    </a:lnB>
                    <a:solidFill>
                      <a:srgbClr val="B4BCBE">
                        <a:alpha val="34902"/>
                      </a:srgbClr>
                    </a:solidFill>
                  </a:tcPr>
                </a:tc>
                <a:extLst>
                  <a:ext uri="{0D108BD9-81ED-4DB2-BD59-A6C34878D82A}">
                    <a16:rowId xmlns:a16="http://schemas.microsoft.com/office/drawing/2014/main" val="1023388187"/>
                  </a:ext>
                </a:extLst>
              </a:tr>
            </a:tbl>
          </a:graphicData>
        </a:graphic>
      </p:graphicFrame>
      <p:sp>
        <p:nvSpPr>
          <p:cNvPr id="5" name="Slide Number Placeholder 4">
            <a:extLst>
              <a:ext uri="{FF2B5EF4-FFF2-40B4-BE49-F238E27FC236}">
                <a16:creationId xmlns:a16="http://schemas.microsoft.com/office/drawing/2014/main" id="{4984FE8D-D70E-6E0D-2C9A-015159FA522B}"/>
              </a:ext>
            </a:extLst>
          </p:cNvPr>
          <p:cNvSpPr>
            <a:spLocks noGrp="1"/>
          </p:cNvSpPr>
          <p:nvPr>
            <p:ph type="sldNum" sz="quarter" idx="12"/>
          </p:nvPr>
        </p:nvSpPr>
        <p:spPr/>
        <p:txBody>
          <a:bodyPr/>
          <a:lstStyle/>
          <a:p>
            <a:fld id="{73019FEF-8DFB-8F44-9DA9-7DC244C7EEC3}" type="slidenum">
              <a:rPr lang="en-US" smtClean="0"/>
              <a:t>6</a:t>
            </a:fld>
            <a:endParaRPr lang="en-US"/>
          </a:p>
        </p:txBody>
      </p:sp>
    </p:spTree>
    <p:extLst>
      <p:ext uri="{BB962C8B-B14F-4D97-AF65-F5344CB8AC3E}">
        <p14:creationId xmlns:p14="http://schemas.microsoft.com/office/powerpoint/2010/main" val="50477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58086AEC-04C2-4BC4-BFB8-0135965C7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20C3BE3F-B8A9-4DC9-A867-EC91736FA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68" name="Group 67">
            <a:extLst>
              <a:ext uri="{FF2B5EF4-FFF2-40B4-BE49-F238E27FC236}">
                <a16:creationId xmlns:a16="http://schemas.microsoft.com/office/drawing/2014/main" id="{0CA2F3D1-53F2-478B-949B-6D4EA2E4E43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55386"/>
            <a:ext cx="5378624" cy="6402614"/>
            <a:chOff x="-19221" y="197691"/>
            <a:chExt cx="5378624" cy="6402614"/>
          </a:xfrm>
        </p:grpSpPr>
        <p:sp>
          <p:nvSpPr>
            <p:cNvPr id="69" name="Freeform: Shape 68">
              <a:extLst>
                <a:ext uri="{FF2B5EF4-FFF2-40B4-BE49-F238E27FC236}">
                  <a16:creationId xmlns:a16="http://schemas.microsoft.com/office/drawing/2014/main" id="{6E53A4EE-6F9B-4EC8-9840-708F509D90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0" name="Freeform: Shape 69">
              <a:extLst>
                <a:ext uri="{FF2B5EF4-FFF2-40B4-BE49-F238E27FC236}">
                  <a16:creationId xmlns:a16="http://schemas.microsoft.com/office/drawing/2014/main" id="{CD8289AA-777C-4230-BABC-203458BF6C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1" name="Freeform: Shape 70">
              <a:extLst>
                <a:ext uri="{FF2B5EF4-FFF2-40B4-BE49-F238E27FC236}">
                  <a16:creationId xmlns:a16="http://schemas.microsoft.com/office/drawing/2014/main" id="{39D76777-71BF-4FFF-B568-E58E46EB1C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2" name="Freeform: Shape 71">
              <a:extLst>
                <a:ext uri="{FF2B5EF4-FFF2-40B4-BE49-F238E27FC236}">
                  <a16:creationId xmlns:a16="http://schemas.microsoft.com/office/drawing/2014/main" id="{72CDCD53-6393-431A-9E75-109BC8362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3" name="Freeform: Shape 72">
              <a:extLst>
                <a:ext uri="{FF2B5EF4-FFF2-40B4-BE49-F238E27FC236}">
                  <a16:creationId xmlns:a16="http://schemas.microsoft.com/office/drawing/2014/main" id="{DA62198F-7D76-4A2A-9669-40E5E8A3C8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97691"/>
              <a:ext cx="5378623" cy="6402614"/>
            </a:xfrm>
            <a:custGeom>
              <a:avLst/>
              <a:gdLst>
                <a:gd name="connsiteX0" fmla="*/ 2220349 w 5378623"/>
                <a:gd name="connsiteY0" fmla="*/ 67 h 6402614"/>
                <a:gd name="connsiteX1" fmla="*/ 3018161 w 5378623"/>
                <a:gd name="connsiteY1" fmla="*/ 108191 h 6402614"/>
                <a:gd name="connsiteX2" fmla="*/ 5265831 w 5378623"/>
                <a:gd name="connsiteY2" fmla="*/ 4066338 h 6402614"/>
                <a:gd name="connsiteX3" fmla="*/ 2912752 w 5378623"/>
                <a:gd name="connsiteY3" fmla="*/ 6386691 h 6402614"/>
                <a:gd name="connsiteX4" fmla="*/ 2840648 w 5378623"/>
                <a:gd name="connsiteY4" fmla="*/ 6402614 h 6402614"/>
                <a:gd name="connsiteX5" fmla="*/ 1474249 w 5378623"/>
                <a:gd name="connsiteY5" fmla="*/ 6402614 h 6402614"/>
                <a:gd name="connsiteX6" fmla="*/ 1340218 w 5378623"/>
                <a:gd name="connsiteY6" fmla="*/ 6370360 h 6402614"/>
                <a:gd name="connsiteX7" fmla="*/ 204687 w 5378623"/>
                <a:gd name="connsiteY7" fmla="*/ 5802379 h 6402614"/>
                <a:gd name="connsiteX8" fmla="*/ 0 w 5378623"/>
                <a:gd name="connsiteY8" fmla="*/ 5624181 h 6402614"/>
                <a:gd name="connsiteX9" fmla="*/ 0 w 5378623"/>
                <a:gd name="connsiteY9" fmla="*/ 5197118 h 6402614"/>
                <a:gd name="connsiteX10" fmla="*/ 120950 w 5378623"/>
                <a:gd name="connsiteY10" fmla="*/ 5327736 h 6402614"/>
                <a:gd name="connsiteX11" fmla="*/ 553277 w 5378623"/>
                <a:gd name="connsiteY11" fmla="*/ 5674143 h 6402614"/>
                <a:gd name="connsiteX12" fmla="*/ 1048951 w 5378623"/>
                <a:gd name="connsiteY12" fmla="*/ 5913372 h 6402614"/>
                <a:gd name="connsiteX13" fmla="*/ 1114406 w 5378623"/>
                <a:gd name="connsiteY13" fmla="*/ 5935664 h 6402614"/>
                <a:gd name="connsiteX14" fmla="*/ 1180375 w 5378623"/>
                <a:gd name="connsiteY14" fmla="*/ 5956470 h 6402614"/>
                <a:gd name="connsiteX15" fmla="*/ 1247107 w 5378623"/>
                <a:gd name="connsiteY15" fmla="*/ 5975278 h 6402614"/>
                <a:gd name="connsiteX16" fmla="*/ 1313053 w 5378623"/>
                <a:gd name="connsiteY16" fmla="*/ 5991905 h 6402614"/>
                <a:gd name="connsiteX17" fmla="*/ 1578771 w 5378623"/>
                <a:gd name="connsiteY17" fmla="*/ 6035400 h 6402614"/>
                <a:gd name="connsiteX18" fmla="*/ 2116969 w 5378623"/>
                <a:gd name="connsiteY18" fmla="*/ 6005033 h 6402614"/>
                <a:gd name="connsiteX19" fmla="*/ 2648341 w 5378623"/>
                <a:gd name="connsiteY19" fmla="*/ 5837212 h 6402614"/>
                <a:gd name="connsiteX20" fmla="*/ 3166862 w 5378623"/>
                <a:gd name="connsiteY20" fmla="*/ 5582136 h 6402614"/>
                <a:gd name="connsiteX21" fmla="*/ 3295551 w 5378623"/>
                <a:gd name="connsiteY21" fmla="*/ 5510900 h 6402614"/>
                <a:gd name="connsiteX22" fmla="*/ 3426292 w 5378623"/>
                <a:gd name="connsiteY22" fmla="*/ 5437546 h 6402614"/>
                <a:gd name="connsiteX23" fmla="*/ 3693498 w 5378623"/>
                <a:gd name="connsiteY23" fmla="*/ 5296779 h 6402614"/>
                <a:gd name="connsiteX24" fmla="*/ 3957511 w 5378623"/>
                <a:gd name="connsiteY24" fmla="*/ 5162806 h 6402614"/>
                <a:gd name="connsiteX25" fmla="*/ 4212170 w 5378623"/>
                <a:gd name="connsiteY25" fmla="*/ 5024936 h 6402614"/>
                <a:gd name="connsiteX26" fmla="*/ 4449651 w 5378623"/>
                <a:gd name="connsiteY26" fmla="*/ 4870986 h 6402614"/>
                <a:gd name="connsiteX27" fmla="*/ 4659728 w 5378623"/>
                <a:gd name="connsiteY27" fmla="*/ 4689640 h 6402614"/>
                <a:gd name="connsiteX28" fmla="*/ 4830457 w 5378623"/>
                <a:gd name="connsiteY28" fmla="*/ 4472596 h 6402614"/>
                <a:gd name="connsiteX29" fmla="*/ 4955705 w 5378623"/>
                <a:gd name="connsiteY29" fmla="*/ 4222268 h 6402614"/>
                <a:gd name="connsiteX30" fmla="*/ 4968352 w 5378623"/>
                <a:gd name="connsiteY30" fmla="*/ 4189141 h 6402614"/>
                <a:gd name="connsiteX31" fmla="*/ 4979564 w 5378623"/>
                <a:gd name="connsiteY31" fmla="*/ 4155400 h 6402614"/>
                <a:gd name="connsiteX32" fmla="*/ 4990913 w 5378623"/>
                <a:gd name="connsiteY32" fmla="*/ 4121577 h 6402614"/>
                <a:gd name="connsiteX33" fmla="*/ 5000865 w 5378623"/>
                <a:gd name="connsiteY33" fmla="*/ 4086570 h 6402614"/>
                <a:gd name="connsiteX34" fmla="*/ 5020612 w 5378623"/>
                <a:gd name="connsiteY34" fmla="*/ 4016281 h 6402614"/>
                <a:gd name="connsiteX35" fmla="*/ 5030486 w 5378623"/>
                <a:gd name="connsiteY35" fmla="*/ 3981137 h 6402614"/>
                <a:gd name="connsiteX36" fmla="*/ 5035423 w 5378623"/>
                <a:gd name="connsiteY36" fmla="*/ 3963565 h 6402614"/>
                <a:gd name="connsiteX37" fmla="*/ 5039507 w 5378623"/>
                <a:gd name="connsiteY37" fmla="*/ 3945765 h 6402614"/>
                <a:gd name="connsiteX38" fmla="*/ 5071597 w 5378623"/>
                <a:gd name="connsiteY38" fmla="*/ 3802972 h 6402614"/>
                <a:gd name="connsiteX39" fmla="*/ 5096108 w 5378623"/>
                <a:gd name="connsiteY39" fmla="*/ 3658610 h 6402614"/>
                <a:gd name="connsiteX40" fmla="*/ 5113299 w 5378623"/>
                <a:gd name="connsiteY40" fmla="*/ 3512985 h 6402614"/>
                <a:gd name="connsiteX41" fmla="*/ 5115328 w 5378623"/>
                <a:gd name="connsiteY41" fmla="*/ 3494749 h 6402614"/>
                <a:gd name="connsiteX42" fmla="*/ 5116446 w 5378623"/>
                <a:gd name="connsiteY42" fmla="*/ 3476502 h 6402614"/>
                <a:gd name="connsiteX43" fmla="*/ 5118711 w 5378623"/>
                <a:gd name="connsiteY43" fmla="*/ 3439898 h 6402614"/>
                <a:gd name="connsiteX44" fmla="*/ 5123270 w 5378623"/>
                <a:gd name="connsiteY44" fmla="*/ 3366583 h 6402614"/>
                <a:gd name="connsiteX45" fmla="*/ 5121172 w 5378623"/>
                <a:gd name="connsiteY45" fmla="*/ 3072860 h 6402614"/>
                <a:gd name="connsiteX46" fmla="*/ 5119473 w 5378623"/>
                <a:gd name="connsiteY46" fmla="*/ 3036121 h 6402614"/>
                <a:gd name="connsiteX47" fmla="*/ 5116244 w 5378623"/>
                <a:gd name="connsiteY47" fmla="*/ 2999552 h 6402614"/>
                <a:gd name="connsiteX48" fmla="*/ 5109221 w 5378623"/>
                <a:gd name="connsiteY48" fmla="*/ 2926379 h 6402614"/>
                <a:gd name="connsiteX49" fmla="*/ 5089643 w 5378623"/>
                <a:gd name="connsiteY49" fmla="*/ 2780639 h 6402614"/>
                <a:gd name="connsiteX50" fmla="*/ 5084078 w 5378623"/>
                <a:gd name="connsiteY50" fmla="*/ 2744255 h 6402614"/>
                <a:gd name="connsiteX51" fmla="*/ 5077785 w 5378623"/>
                <a:gd name="connsiteY51" fmla="*/ 2708026 h 6402614"/>
                <a:gd name="connsiteX52" fmla="*/ 5063128 w 5378623"/>
                <a:gd name="connsiteY52" fmla="*/ 2636053 h 6402614"/>
                <a:gd name="connsiteX53" fmla="*/ 5047530 w 5378623"/>
                <a:gd name="connsiteY53" fmla="*/ 2564176 h 6402614"/>
                <a:gd name="connsiteX54" fmla="*/ 5028967 w 5378623"/>
                <a:gd name="connsiteY54" fmla="*/ 2493127 h 6402614"/>
                <a:gd name="connsiteX55" fmla="*/ 4822623 w 5378623"/>
                <a:gd name="connsiteY55" fmla="*/ 1944830 h 6402614"/>
                <a:gd name="connsiteX56" fmla="*/ 4108183 w 5378623"/>
                <a:gd name="connsiteY56" fmla="*/ 1038170 h 6402614"/>
                <a:gd name="connsiteX57" fmla="*/ 3638213 w 5378623"/>
                <a:gd name="connsiteY57" fmla="*/ 712395 h 6402614"/>
                <a:gd name="connsiteX58" fmla="*/ 3575480 w 5378623"/>
                <a:gd name="connsiteY58" fmla="*/ 678662 h 6402614"/>
                <a:gd name="connsiteX59" fmla="*/ 3512574 w 5378623"/>
                <a:gd name="connsiteY59" fmla="*/ 645577 h 6402614"/>
                <a:gd name="connsiteX60" fmla="*/ 3448603 w 5378623"/>
                <a:gd name="connsiteY60" fmla="*/ 614757 h 6402614"/>
                <a:gd name="connsiteX61" fmla="*/ 3416617 w 5378623"/>
                <a:gd name="connsiteY61" fmla="*/ 599347 h 6402614"/>
                <a:gd name="connsiteX62" fmla="*/ 3384352 w 5378623"/>
                <a:gd name="connsiteY62" fmla="*/ 584559 h 6402614"/>
                <a:gd name="connsiteX63" fmla="*/ 3254088 w 5378623"/>
                <a:gd name="connsiteY63" fmla="*/ 529021 h 6402614"/>
                <a:gd name="connsiteX64" fmla="*/ 3121640 w 5378623"/>
                <a:gd name="connsiteY64" fmla="*/ 479505 h 6402614"/>
                <a:gd name="connsiteX65" fmla="*/ 2987193 w 5378623"/>
                <a:gd name="connsiteY65" fmla="*/ 436176 h 6402614"/>
                <a:gd name="connsiteX66" fmla="*/ 2851296 w 5378623"/>
                <a:gd name="connsiteY66" fmla="*/ 398256 h 6402614"/>
                <a:gd name="connsiteX67" fmla="*/ 2573611 w 5378623"/>
                <a:gd name="connsiteY67" fmla="*/ 336717 h 6402614"/>
                <a:gd name="connsiteX68" fmla="*/ 2014208 w 5378623"/>
                <a:gd name="connsiteY68" fmla="*/ 276896 h 6402614"/>
                <a:gd name="connsiteX69" fmla="*/ 1457097 w 5378623"/>
                <a:gd name="connsiteY69" fmla="*/ 322828 h 6402614"/>
                <a:gd name="connsiteX70" fmla="*/ 914684 w 5378623"/>
                <a:gd name="connsiteY70" fmla="*/ 486648 h 6402614"/>
                <a:gd name="connsiteX71" fmla="*/ 848661 w 5378623"/>
                <a:gd name="connsiteY71" fmla="*/ 515093 h 6402614"/>
                <a:gd name="connsiteX72" fmla="*/ 782834 w 5378623"/>
                <a:gd name="connsiteY72" fmla="*/ 544519 h 6402614"/>
                <a:gd name="connsiteX73" fmla="*/ 717715 w 5378623"/>
                <a:gd name="connsiteY73" fmla="*/ 575988 h 6402614"/>
                <a:gd name="connsiteX74" fmla="*/ 653112 w 5378623"/>
                <a:gd name="connsiteY74" fmla="*/ 608523 h 6402614"/>
                <a:gd name="connsiteX75" fmla="*/ 406671 w 5378623"/>
                <a:gd name="connsiteY75" fmla="*/ 756246 h 6402614"/>
                <a:gd name="connsiteX76" fmla="*/ 191033 w 5378623"/>
                <a:gd name="connsiteY76" fmla="*/ 942131 h 6402614"/>
                <a:gd name="connsiteX77" fmla="*/ 143339 w 5378623"/>
                <a:gd name="connsiteY77" fmla="*/ 996006 h 6402614"/>
                <a:gd name="connsiteX78" fmla="*/ 98848 w 5378623"/>
                <a:gd name="connsiteY78" fmla="*/ 1053288 h 6402614"/>
                <a:gd name="connsiteX79" fmla="*/ 56083 w 5378623"/>
                <a:gd name="connsiteY79" fmla="*/ 1112657 h 6402614"/>
                <a:gd name="connsiteX80" fmla="*/ 14889 w 5378623"/>
                <a:gd name="connsiteY80" fmla="*/ 1173837 h 6402614"/>
                <a:gd name="connsiteX81" fmla="*/ 0 w 5378623"/>
                <a:gd name="connsiteY81" fmla="*/ 1198088 h 6402614"/>
                <a:gd name="connsiteX82" fmla="*/ 0 w 5378623"/>
                <a:gd name="connsiteY82" fmla="*/ 888809 h 6402614"/>
                <a:gd name="connsiteX83" fmla="*/ 88781 w 5378623"/>
                <a:gd name="connsiteY83" fmla="*/ 802825 h 6402614"/>
                <a:gd name="connsiteX84" fmla="*/ 2220349 w 5378623"/>
                <a:gd name="connsiteY84" fmla="*/ 67 h 6402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5378623" h="6402614">
                  <a:moveTo>
                    <a:pt x="2220349" y="67"/>
                  </a:moveTo>
                  <a:cubicBezTo>
                    <a:pt x="2484151" y="1784"/>
                    <a:pt x="2751801" y="36820"/>
                    <a:pt x="3018161" y="108191"/>
                  </a:cubicBezTo>
                  <a:cubicBezTo>
                    <a:pt x="4722867" y="564965"/>
                    <a:pt x="5729192" y="2337049"/>
                    <a:pt x="5265831" y="4066338"/>
                  </a:cubicBezTo>
                  <a:cubicBezTo>
                    <a:pt x="4947269" y="5255224"/>
                    <a:pt x="4017004" y="6114300"/>
                    <a:pt x="2912752" y="6386691"/>
                  </a:cubicBezTo>
                  <a:lnTo>
                    <a:pt x="2840648" y="6402614"/>
                  </a:lnTo>
                  <a:lnTo>
                    <a:pt x="1474249" y="6402614"/>
                  </a:lnTo>
                  <a:lnTo>
                    <a:pt x="1340218" y="6370360"/>
                  </a:lnTo>
                  <a:cubicBezTo>
                    <a:pt x="914042" y="6256167"/>
                    <a:pt x="531514" y="6059766"/>
                    <a:pt x="204687" y="5802379"/>
                  </a:cubicBezTo>
                  <a:lnTo>
                    <a:pt x="0" y="5624181"/>
                  </a:lnTo>
                  <a:lnTo>
                    <a:pt x="0" y="5197118"/>
                  </a:lnTo>
                  <a:lnTo>
                    <a:pt x="120950" y="5327736"/>
                  </a:lnTo>
                  <a:cubicBezTo>
                    <a:pt x="253827" y="5458395"/>
                    <a:pt x="397634" y="5575985"/>
                    <a:pt x="553277" y="5674143"/>
                  </a:cubicBezTo>
                  <a:cubicBezTo>
                    <a:pt x="708978" y="5772084"/>
                    <a:pt x="875421" y="5851690"/>
                    <a:pt x="1048951" y="5913372"/>
                  </a:cubicBezTo>
                  <a:cubicBezTo>
                    <a:pt x="1070860" y="5920750"/>
                    <a:pt x="1092382" y="5928719"/>
                    <a:pt x="1114406" y="5935664"/>
                  </a:cubicBezTo>
                  <a:lnTo>
                    <a:pt x="1180375" y="5956470"/>
                  </a:lnTo>
                  <a:lnTo>
                    <a:pt x="1247107" y="5975278"/>
                  </a:lnTo>
                  <a:cubicBezTo>
                    <a:pt x="1269462" y="5981848"/>
                    <a:pt x="1291029" y="5986236"/>
                    <a:pt x="1313053" y="5991905"/>
                  </a:cubicBezTo>
                  <a:cubicBezTo>
                    <a:pt x="1400808" y="6012869"/>
                    <a:pt x="1489584" y="6027036"/>
                    <a:pt x="1578771" y="6035400"/>
                  </a:cubicBezTo>
                  <a:cubicBezTo>
                    <a:pt x="1757312" y="6051941"/>
                    <a:pt x="1937844" y="6040152"/>
                    <a:pt x="2116969" y="6005033"/>
                  </a:cubicBezTo>
                  <a:cubicBezTo>
                    <a:pt x="2296104" y="5969454"/>
                    <a:pt x="2473717" y="5910978"/>
                    <a:pt x="2648341" y="5837212"/>
                  </a:cubicBezTo>
                  <a:cubicBezTo>
                    <a:pt x="2823148" y="5763610"/>
                    <a:pt x="2995347" y="5675863"/>
                    <a:pt x="3166862" y="5582136"/>
                  </a:cubicBezTo>
                  <a:cubicBezTo>
                    <a:pt x="3209843" y="5558645"/>
                    <a:pt x="3252667" y="5534880"/>
                    <a:pt x="3295551" y="5510900"/>
                  </a:cubicBezTo>
                  <a:lnTo>
                    <a:pt x="3426292" y="5437546"/>
                  </a:lnTo>
                  <a:cubicBezTo>
                    <a:pt x="3515217" y="5388460"/>
                    <a:pt x="3604599" y="5341930"/>
                    <a:pt x="3693498" y="5296779"/>
                  </a:cubicBezTo>
                  <a:lnTo>
                    <a:pt x="3957511" y="5162806"/>
                  </a:lnTo>
                  <a:cubicBezTo>
                    <a:pt x="4044259" y="5118005"/>
                    <a:pt x="4129592" y="5072941"/>
                    <a:pt x="4212170" y="5024936"/>
                  </a:cubicBezTo>
                  <a:cubicBezTo>
                    <a:pt x="4294563" y="4976766"/>
                    <a:pt x="4374532" y="4926554"/>
                    <a:pt x="4449651" y="4870986"/>
                  </a:cubicBezTo>
                  <a:cubicBezTo>
                    <a:pt x="4524973" y="4815937"/>
                    <a:pt x="4596075" y="4756163"/>
                    <a:pt x="4659728" y="4689640"/>
                  </a:cubicBezTo>
                  <a:cubicBezTo>
                    <a:pt x="4723566" y="4623283"/>
                    <a:pt x="4780828" y="4550758"/>
                    <a:pt x="4830457" y="4472596"/>
                  </a:cubicBezTo>
                  <a:cubicBezTo>
                    <a:pt x="4880087" y="4394434"/>
                    <a:pt x="4921716" y="4310302"/>
                    <a:pt x="4955705" y="4222268"/>
                  </a:cubicBezTo>
                  <a:lnTo>
                    <a:pt x="4968352" y="4189141"/>
                  </a:lnTo>
                  <a:lnTo>
                    <a:pt x="4979564" y="4155400"/>
                  </a:lnTo>
                  <a:lnTo>
                    <a:pt x="4990913" y="4121577"/>
                  </a:lnTo>
                  <a:cubicBezTo>
                    <a:pt x="4994441" y="4110119"/>
                    <a:pt x="4997522" y="4098194"/>
                    <a:pt x="5000865" y="4086570"/>
                  </a:cubicBezTo>
                  <a:lnTo>
                    <a:pt x="5020612" y="4016281"/>
                  </a:lnTo>
                  <a:lnTo>
                    <a:pt x="5030486" y="3981137"/>
                  </a:lnTo>
                  <a:lnTo>
                    <a:pt x="5035423" y="3963565"/>
                  </a:lnTo>
                  <a:lnTo>
                    <a:pt x="5039507" y="3945765"/>
                  </a:lnTo>
                  <a:cubicBezTo>
                    <a:pt x="5050088" y="3898175"/>
                    <a:pt x="5061308" y="3850756"/>
                    <a:pt x="5071597" y="3802972"/>
                  </a:cubicBezTo>
                  <a:lnTo>
                    <a:pt x="5096108" y="3658610"/>
                  </a:lnTo>
                  <a:cubicBezTo>
                    <a:pt x="5102684" y="3610180"/>
                    <a:pt x="5107604" y="3561536"/>
                    <a:pt x="5113299" y="3512985"/>
                  </a:cubicBezTo>
                  <a:lnTo>
                    <a:pt x="5115328" y="3494749"/>
                  </a:lnTo>
                  <a:lnTo>
                    <a:pt x="5116446" y="3476502"/>
                  </a:lnTo>
                  <a:lnTo>
                    <a:pt x="5118711" y="3439898"/>
                  </a:lnTo>
                  <a:lnTo>
                    <a:pt x="5123270" y="3366583"/>
                  </a:lnTo>
                  <a:cubicBezTo>
                    <a:pt x="5126606" y="3268829"/>
                    <a:pt x="5127431" y="3170634"/>
                    <a:pt x="5121172" y="3072860"/>
                  </a:cubicBezTo>
                  <a:lnTo>
                    <a:pt x="5119473" y="3036121"/>
                  </a:lnTo>
                  <a:cubicBezTo>
                    <a:pt x="5118968" y="3023930"/>
                    <a:pt x="5117310" y="3011778"/>
                    <a:pt x="5116244" y="2999552"/>
                  </a:cubicBezTo>
                  <a:lnTo>
                    <a:pt x="5109221" y="2926379"/>
                  </a:lnTo>
                  <a:cubicBezTo>
                    <a:pt x="5105544" y="2877404"/>
                    <a:pt x="5096760" y="2829145"/>
                    <a:pt x="5089643" y="2780639"/>
                  </a:cubicBezTo>
                  <a:lnTo>
                    <a:pt x="5084078" y="2744255"/>
                  </a:lnTo>
                  <a:cubicBezTo>
                    <a:pt x="5082420" y="2732104"/>
                    <a:pt x="5080412" y="2719974"/>
                    <a:pt x="5077785" y="2708026"/>
                  </a:cubicBezTo>
                  <a:lnTo>
                    <a:pt x="5063128" y="2636053"/>
                  </a:lnTo>
                  <a:cubicBezTo>
                    <a:pt x="5057902" y="2612048"/>
                    <a:pt x="5053511" y="2587920"/>
                    <a:pt x="5047530" y="2564176"/>
                  </a:cubicBezTo>
                  <a:lnTo>
                    <a:pt x="5028967" y="2493127"/>
                  </a:lnTo>
                  <a:cubicBezTo>
                    <a:pt x="4979424" y="2303537"/>
                    <a:pt x="4909775" y="2119458"/>
                    <a:pt x="4822623" y="1944830"/>
                  </a:cubicBezTo>
                  <a:cubicBezTo>
                    <a:pt x="4648947" y="1594931"/>
                    <a:pt x="4401749" y="1285261"/>
                    <a:pt x="4108183" y="1038170"/>
                  </a:cubicBezTo>
                  <a:cubicBezTo>
                    <a:pt x="3961444" y="914460"/>
                    <a:pt x="3803854" y="805232"/>
                    <a:pt x="3638213" y="712395"/>
                  </a:cubicBezTo>
                  <a:lnTo>
                    <a:pt x="3575480" y="678662"/>
                  </a:lnTo>
                  <a:cubicBezTo>
                    <a:pt x="3554450" y="667578"/>
                    <a:pt x="3534194" y="655311"/>
                    <a:pt x="3512574" y="645577"/>
                  </a:cubicBezTo>
                  <a:lnTo>
                    <a:pt x="3448603" y="614757"/>
                  </a:lnTo>
                  <a:lnTo>
                    <a:pt x="3416617" y="599347"/>
                  </a:lnTo>
                  <a:cubicBezTo>
                    <a:pt x="3406000" y="594185"/>
                    <a:pt x="3395413" y="588913"/>
                    <a:pt x="3384352" y="584559"/>
                  </a:cubicBezTo>
                  <a:cubicBezTo>
                    <a:pt x="3340850" y="566062"/>
                    <a:pt x="3297707" y="547083"/>
                    <a:pt x="3254088" y="529021"/>
                  </a:cubicBezTo>
                  <a:cubicBezTo>
                    <a:pt x="3209736" y="512847"/>
                    <a:pt x="3165607" y="496270"/>
                    <a:pt x="3121640" y="479505"/>
                  </a:cubicBezTo>
                  <a:lnTo>
                    <a:pt x="2987193" y="436176"/>
                  </a:lnTo>
                  <a:cubicBezTo>
                    <a:pt x="2942116" y="422708"/>
                    <a:pt x="2896575" y="410968"/>
                    <a:pt x="2851296" y="398256"/>
                  </a:cubicBezTo>
                  <a:cubicBezTo>
                    <a:pt x="2759507" y="375285"/>
                    <a:pt x="2666373" y="353923"/>
                    <a:pt x="2573611" y="336717"/>
                  </a:cubicBezTo>
                  <a:cubicBezTo>
                    <a:pt x="2387776" y="301762"/>
                    <a:pt x="2200839" y="280304"/>
                    <a:pt x="2014208" y="276896"/>
                  </a:cubicBezTo>
                  <a:cubicBezTo>
                    <a:pt x="1827605" y="273381"/>
                    <a:pt x="1641223" y="288238"/>
                    <a:pt x="1457097" y="322828"/>
                  </a:cubicBezTo>
                  <a:cubicBezTo>
                    <a:pt x="1272912" y="357634"/>
                    <a:pt x="1091595" y="413727"/>
                    <a:pt x="914684" y="486648"/>
                  </a:cubicBezTo>
                  <a:lnTo>
                    <a:pt x="848661" y="515093"/>
                  </a:lnTo>
                  <a:cubicBezTo>
                    <a:pt x="826573" y="524592"/>
                    <a:pt x="804281" y="533573"/>
                    <a:pt x="782834" y="544519"/>
                  </a:cubicBezTo>
                  <a:lnTo>
                    <a:pt x="717715" y="575988"/>
                  </a:lnTo>
                  <a:cubicBezTo>
                    <a:pt x="696005" y="586632"/>
                    <a:pt x="673986" y="596729"/>
                    <a:pt x="653112" y="608523"/>
                  </a:cubicBezTo>
                  <a:cubicBezTo>
                    <a:pt x="568070" y="653782"/>
                    <a:pt x="483901" y="700897"/>
                    <a:pt x="406671" y="756246"/>
                  </a:cubicBezTo>
                  <a:cubicBezTo>
                    <a:pt x="327441" y="809669"/>
                    <a:pt x="256836" y="872706"/>
                    <a:pt x="191033" y="942131"/>
                  </a:cubicBezTo>
                  <a:cubicBezTo>
                    <a:pt x="175048" y="959988"/>
                    <a:pt x="159064" y="977846"/>
                    <a:pt x="143339" y="996006"/>
                  </a:cubicBezTo>
                  <a:lnTo>
                    <a:pt x="98848" y="1053288"/>
                  </a:lnTo>
                  <a:cubicBezTo>
                    <a:pt x="83542" y="1072023"/>
                    <a:pt x="70312" y="1092822"/>
                    <a:pt x="56083" y="1112657"/>
                  </a:cubicBezTo>
                  <a:cubicBezTo>
                    <a:pt x="42010" y="1132765"/>
                    <a:pt x="27965" y="1152765"/>
                    <a:pt x="14889" y="1173837"/>
                  </a:cubicBezTo>
                  <a:lnTo>
                    <a:pt x="0" y="1198088"/>
                  </a:lnTo>
                  <a:lnTo>
                    <a:pt x="0" y="888809"/>
                  </a:lnTo>
                  <a:lnTo>
                    <a:pt x="88781" y="802825"/>
                  </a:lnTo>
                  <a:cubicBezTo>
                    <a:pt x="672175" y="289643"/>
                    <a:pt x="1428944" y="-5083"/>
                    <a:pt x="2220349" y="6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A16790-6F39-8060-152C-71A96A9C3262}"/>
              </a:ext>
            </a:extLst>
          </p:cNvPr>
          <p:cNvSpPr>
            <a:spLocks noGrp="1"/>
          </p:cNvSpPr>
          <p:nvPr>
            <p:ph type="title"/>
          </p:nvPr>
        </p:nvSpPr>
        <p:spPr>
          <a:xfrm>
            <a:off x="804672" y="2023236"/>
            <a:ext cx="3659777" cy="2820908"/>
          </a:xfrm>
        </p:spPr>
        <p:txBody>
          <a:bodyPr>
            <a:normAutofit/>
          </a:bodyPr>
          <a:lstStyle/>
          <a:p>
            <a:r>
              <a:rPr lang="en-US" sz="4000">
                <a:solidFill>
                  <a:schemeClr val="tx2"/>
                </a:solidFill>
                <a:latin typeface="Century" panose="02040604050505020304" pitchFamily="18" charset="0"/>
              </a:rPr>
              <a:t>Dataset</a:t>
            </a:r>
          </a:p>
        </p:txBody>
      </p:sp>
      <p:graphicFrame>
        <p:nvGraphicFramePr>
          <p:cNvPr id="21" name="Content Placeholder 2">
            <a:extLst>
              <a:ext uri="{FF2B5EF4-FFF2-40B4-BE49-F238E27FC236}">
                <a16:creationId xmlns:a16="http://schemas.microsoft.com/office/drawing/2014/main" id="{D9DA9208-17AD-FFF0-91F4-8158F231E7A5}"/>
              </a:ext>
            </a:extLst>
          </p:cNvPr>
          <p:cNvGraphicFramePr>
            <a:graphicFrameLocks noGrp="1"/>
          </p:cNvGraphicFramePr>
          <p:nvPr>
            <p:ph idx="1"/>
            <p:extLst>
              <p:ext uri="{D42A27DB-BD31-4B8C-83A1-F6EECF244321}">
                <p14:modId xmlns:p14="http://schemas.microsoft.com/office/powerpoint/2010/main" val="185551614"/>
              </p:ext>
            </p:extLst>
          </p:nvPr>
        </p:nvGraphicFramePr>
        <p:xfrm>
          <a:off x="5468112" y="508839"/>
          <a:ext cx="5916168" cy="53946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7D5FCB1C-830E-D534-3847-1794B35685E9}"/>
              </a:ext>
            </a:extLst>
          </p:cNvPr>
          <p:cNvSpPr>
            <a:spLocks noGrp="1"/>
          </p:cNvSpPr>
          <p:nvPr>
            <p:ph type="sldNum" sz="quarter" idx="12"/>
          </p:nvPr>
        </p:nvSpPr>
        <p:spPr/>
        <p:txBody>
          <a:bodyPr/>
          <a:lstStyle/>
          <a:p>
            <a:fld id="{73019FEF-8DFB-8F44-9DA9-7DC244C7EEC3}" type="slidenum">
              <a:rPr lang="en-US" smtClean="0"/>
              <a:t>7</a:t>
            </a:fld>
            <a:endParaRPr lang="en-US"/>
          </a:p>
        </p:txBody>
      </p:sp>
    </p:spTree>
    <p:extLst>
      <p:ext uri="{BB962C8B-B14F-4D97-AF65-F5344CB8AC3E}">
        <p14:creationId xmlns:p14="http://schemas.microsoft.com/office/powerpoint/2010/main" val="1437480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F3856E9-4239-4EE7-A372-FDCF4882FD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CCC9CDCF-90F8-42B0-BD0A-794C52688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30095"/>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21" name="Group 20">
            <a:extLst>
              <a:ext uri="{FF2B5EF4-FFF2-40B4-BE49-F238E27FC236}">
                <a16:creationId xmlns:a16="http://schemas.microsoft.com/office/drawing/2014/main" id="{C07D05FE-3FB8-4314-A050-9AB40814D71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1219"/>
            <a:ext cx="5646974" cy="6483075"/>
            <a:chOff x="-19221" y="0"/>
            <a:chExt cx="5646974" cy="6483075"/>
          </a:xfrm>
        </p:grpSpPr>
        <p:sp>
          <p:nvSpPr>
            <p:cNvPr id="23" name="Freeform: Shape 22">
              <a:extLst>
                <a:ext uri="{FF2B5EF4-FFF2-40B4-BE49-F238E27FC236}">
                  <a16:creationId xmlns:a16="http://schemas.microsoft.com/office/drawing/2014/main" id="{BDDC6C42-DDD5-4105-85F2-9C052563AE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16610"/>
              <a:ext cx="5535001" cy="6250127"/>
            </a:xfrm>
            <a:custGeom>
              <a:avLst/>
              <a:gdLst>
                <a:gd name="connsiteX0" fmla="*/ 2510242 w 5535001"/>
                <a:gd name="connsiteY0" fmla="*/ 174 h 6250127"/>
                <a:gd name="connsiteX1" fmla="*/ 2550551 w 5535001"/>
                <a:gd name="connsiteY1" fmla="*/ 510 h 6250127"/>
                <a:gd name="connsiteX2" fmla="*/ 2629490 w 5535001"/>
                <a:gd name="connsiteY2" fmla="*/ 3757 h 6250127"/>
                <a:gd name="connsiteX3" fmla="*/ 2708317 w 5535001"/>
                <a:gd name="connsiteY3" fmla="*/ 7229 h 6250127"/>
                <a:gd name="connsiteX4" fmla="*/ 2787256 w 5535001"/>
                <a:gd name="connsiteY4" fmla="*/ 14619 h 6250127"/>
                <a:gd name="connsiteX5" fmla="*/ 3408467 w 5535001"/>
                <a:gd name="connsiteY5" fmla="*/ 145064 h 6250127"/>
                <a:gd name="connsiteX6" fmla="*/ 3557723 w 5535001"/>
                <a:gd name="connsiteY6" fmla="*/ 199593 h 6250127"/>
                <a:gd name="connsiteX7" fmla="*/ 3594337 w 5535001"/>
                <a:gd name="connsiteY7" fmla="*/ 214597 h 6250127"/>
                <a:gd name="connsiteX8" fmla="*/ 3630616 w 5535001"/>
                <a:gd name="connsiteY8" fmla="*/ 230385 h 6250127"/>
                <a:gd name="connsiteX9" fmla="*/ 3703172 w 5535001"/>
                <a:gd name="connsiteY9" fmla="*/ 262073 h 6250127"/>
                <a:gd name="connsiteX10" fmla="*/ 3739003 w 5535001"/>
                <a:gd name="connsiteY10" fmla="*/ 278756 h 6250127"/>
                <a:gd name="connsiteX11" fmla="*/ 3756806 w 5535001"/>
                <a:gd name="connsiteY11" fmla="*/ 287266 h 6250127"/>
                <a:gd name="connsiteX12" fmla="*/ 3773714 w 5535001"/>
                <a:gd name="connsiteY12" fmla="*/ 297567 h 6250127"/>
                <a:gd name="connsiteX13" fmla="*/ 3840784 w 5535001"/>
                <a:gd name="connsiteY13" fmla="*/ 339332 h 6250127"/>
                <a:gd name="connsiteX14" fmla="*/ 3873927 w 5535001"/>
                <a:gd name="connsiteY14" fmla="*/ 360495 h 6250127"/>
                <a:gd name="connsiteX15" fmla="*/ 3906062 w 5535001"/>
                <a:gd name="connsiteY15" fmla="*/ 383001 h 6250127"/>
                <a:gd name="connsiteX16" fmla="*/ 3969662 w 5535001"/>
                <a:gd name="connsiteY16" fmla="*/ 428572 h 6250127"/>
                <a:gd name="connsiteX17" fmla="*/ 4423029 w 5535001"/>
                <a:gd name="connsiteY17" fmla="*/ 837600 h 6250127"/>
                <a:gd name="connsiteX18" fmla="*/ 4474647 w 5535001"/>
                <a:gd name="connsiteY18" fmla="*/ 891569 h 6250127"/>
                <a:gd name="connsiteX19" fmla="*/ 4524250 w 5535001"/>
                <a:gd name="connsiteY19" fmla="*/ 946883 h 6250127"/>
                <a:gd name="connsiteX20" fmla="*/ 4573965 w 5535001"/>
                <a:gd name="connsiteY20" fmla="*/ 1001748 h 6250127"/>
                <a:gd name="connsiteX21" fmla="*/ 4622224 w 5535001"/>
                <a:gd name="connsiteY21" fmla="*/ 1057509 h 6250127"/>
                <a:gd name="connsiteX22" fmla="*/ 4717510 w 5535001"/>
                <a:gd name="connsiteY22" fmla="*/ 1169143 h 6250127"/>
                <a:gd name="connsiteX23" fmla="*/ 4764986 w 5535001"/>
                <a:gd name="connsiteY23" fmla="*/ 1224681 h 6250127"/>
                <a:gd name="connsiteX24" fmla="*/ 4813021 w 5535001"/>
                <a:gd name="connsiteY24" fmla="*/ 1279994 h 6250127"/>
                <a:gd name="connsiteX25" fmla="*/ 5001915 w 5535001"/>
                <a:gd name="connsiteY25" fmla="*/ 1506846 h 6250127"/>
                <a:gd name="connsiteX26" fmla="*/ 5170542 w 5535001"/>
                <a:gd name="connsiteY26" fmla="*/ 1751165 h 6250127"/>
                <a:gd name="connsiteX27" fmla="*/ 5428969 w 5535001"/>
                <a:gd name="connsiteY27" fmla="*/ 2293660 h 6250127"/>
                <a:gd name="connsiteX28" fmla="*/ 5534893 w 5535001"/>
                <a:gd name="connsiteY28" fmla="*/ 2899307 h 6250127"/>
                <a:gd name="connsiteX29" fmla="*/ 5508804 w 5535001"/>
                <a:gd name="connsiteY29" fmla="*/ 3211144 h 6250127"/>
                <a:gd name="connsiteX30" fmla="*/ 5426282 w 5535001"/>
                <a:gd name="connsiteY30" fmla="*/ 3513352 h 6250127"/>
                <a:gd name="connsiteX31" fmla="*/ 5248250 w 5535001"/>
                <a:gd name="connsiteY31" fmla="*/ 4030542 h 6250127"/>
                <a:gd name="connsiteX32" fmla="*/ 5208612 w 5535001"/>
                <a:gd name="connsiteY32" fmla="*/ 4161771 h 6250127"/>
                <a:gd name="connsiteX33" fmla="*/ 5170318 w 5535001"/>
                <a:gd name="connsiteY33" fmla="*/ 4294680 h 6250127"/>
                <a:gd name="connsiteX34" fmla="*/ 5132248 w 5535001"/>
                <a:gd name="connsiteY34" fmla="*/ 4430164 h 6250127"/>
                <a:gd name="connsiteX35" fmla="*/ 5112765 w 5535001"/>
                <a:gd name="connsiteY35" fmla="*/ 4498914 h 6250127"/>
                <a:gd name="connsiteX36" fmla="*/ 5091715 w 5535001"/>
                <a:gd name="connsiteY36" fmla="*/ 4569119 h 6250127"/>
                <a:gd name="connsiteX37" fmla="*/ 5068985 w 5535001"/>
                <a:gd name="connsiteY37" fmla="*/ 4640220 h 6250127"/>
                <a:gd name="connsiteX38" fmla="*/ 5043904 w 5535001"/>
                <a:gd name="connsiteY38" fmla="*/ 4712105 h 6250127"/>
                <a:gd name="connsiteX39" fmla="*/ 5015799 w 5535001"/>
                <a:gd name="connsiteY39" fmla="*/ 4784438 h 6250127"/>
                <a:gd name="connsiteX40" fmla="*/ 4982880 w 5535001"/>
                <a:gd name="connsiteY40" fmla="*/ 4856435 h 6250127"/>
                <a:gd name="connsiteX41" fmla="*/ 4817276 w 5535001"/>
                <a:gd name="connsiteY41" fmla="*/ 5125275 h 6250127"/>
                <a:gd name="connsiteX42" fmla="*/ 4618753 w 5535001"/>
                <a:gd name="connsiteY42" fmla="*/ 5355374 h 6250127"/>
                <a:gd name="connsiteX43" fmla="*/ 4566575 w 5535001"/>
                <a:gd name="connsiteY43" fmla="*/ 5408560 h 6250127"/>
                <a:gd name="connsiteX44" fmla="*/ 4513837 w 5535001"/>
                <a:gd name="connsiteY44" fmla="*/ 5461186 h 6250127"/>
                <a:gd name="connsiteX45" fmla="*/ 4459531 w 5535001"/>
                <a:gd name="connsiteY45" fmla="*/ 5512580 h 6250127"/>
                <a:gd name="connsiteX46" fmla="*/ 4404554 w 5535001"/>
                <a:gd name="connsiteY46" fmla="*/ 5563526 h 6250127"/>
                <a:gd name="connsiteX47" fmla="*/ 4348009 w 5535001"/>
                <a:gd name="connsiteY47" fmla="*/ 5613017 h 6250127"/>
                <a:gd name="connsiteX48" fmla="*/ 4290568 w 5535001"/>
                <a:gd name="connsiteY48" fmla="*/ 5661948 h 6250127"/>
                <a:gd name="connsiteX49" fmla="*/ 4276124 w 5535001"/>
                <a:gd name="connsiteY49" fmla="*/ 5674153 h 6250127"/>
                <a:gd name="connsiteX50" fmla="*/ 4261120 w 5535001"/>
                <a:gd name="connsiteY50" fmla="*/ 5685798 h 6250127"/>
                <a:gd name="connsiteX51" fmla="*/ 4231112 w 5535001"/>
                <a:gd name="connsiteY51" fmla="*/ 5708976 h 6250127"/>
                <a:gd name="connsiteX52" fmla="*/ 4170984 w 5535001"/>
                <a:gd name="connsiteY52" fmla="*/ 5755443 h 6250127"/>
                <a:gd name="connsiteX53" fmla="*/ 4046025 w 5535001"/>
                <a:gd name="connsiteY53" fmla="*/ 5843228 h 6250127"/>
                <a:gd name="connsiteX54" fmla="*/ 3915356 w 5535001"/>
                <a:gd name="connsiteY54" fmla="*/ 5923735 h 6250127"/>
                <a:gd name="connsiteX55" fmla="*/ 3346323 w 5535001"/>
                <a:gd name="connsiteY55" fmla="*/ 6158872 h 6250127"/>
                <a:gd name="connsiteX56" fmla="*/ 2743476 w 5535001"/>
                <a:gd name="connsiteY56" fmla="*/ 6247328 h 6250127"/>
                <a:gd name="connsiteX57" fmla="*/ 2668120 w 5535001"/>
                <a:gd name="connsiteY57" fmla="*/ 6249344 h 6250127"/>
                <a:gd name="connsiteX58" fmla="*/ 2630498 w 5535001"/>
                <a:gd name="connsiteY58" fmla="*/ 6250127 h 6250127"/>
                <a:gd name="connsiteX59" fmla="*/ 2592988 w 5535001"/>
                <a:gd name="connsiteY59" fmla="*/ 6249568 h 6250127"/>
                <a:gd name="connsiteX60" fmla="*/ 2518080 w 5535001"/>
                <a:gd name="connsiteY60" fmla="*/ 6247777 h 6250127"/>
                <a:gd name="connsiteX61" fmla="*/ 2442948 w 5535001"/>
                <a:gd name="connsiteY61" fmla="*/ 6244529 h 6250127"/>
                <a:gd name="connsiteX62" fmla="*/ 2291676 w 5535001"/>
                <a:gd name="connsiteY62" fmla="*/ 6232213 h 6250127"/>
                <a:gd name="connsiteX63" fmla="*/ 2141412 w 5535001"/>
                <a:gd name="connsiteY63" fmla="*/ 6212394 h 6250127"/>
                <a:gd name="connsiteX64" fmla="*/ 1992715 w 5535001"/>
                <a:gd name="connsiteY64" fmla="*/ 6184961 h 6250127"/>
                <a:gd name="connsiteX65" fmla="*/ 1845811 w 5535001"/>
                <a:gd name="connsiteY65" fmla="*/ 6151034 h 6250127"/>
                <a:gd name="connsiteX66" fmla="*/ 1701033 w 5535001"/>
                <a:gd name="connsiteY66" fmla="*/ 6110724 h 6250127"/>
                <a:gd name="connsiteX67" fmla="*/ 1629484 w 5535001"/>
                <a:gd name="connsiteY67" fmla="*/ 6088219 h 6250127"/>
                <a:gd name="connsiteX68" fmla="*/ 1558383 w 5535001"/>
                <a:gd name="connsiteY68" fmla="*/ 6064929 h 6250127"/>
                <a:gd name="connsiteX69" fmla="*/ 1011968 w 5535001"/>
                <a:gd name="connsiteY69" fmla="*/ 5828896 h 6250127"/>
                <a:gd name="connsiteX70" fmla="*/ 511237 w 5535001"/>
                <a:gd name="connsiteY70" fmla="*/ 5512356 h 6250127"/>
                <a:gd name="connsiteX71" fmla="*/ 395572 w 5535001"/>
                <a:gd name="connsiteY71" fmla="*/ 5419757 h 6250127"/>
                <a:gd name="connsiteX72" fmla="*/ 284722 w 5535001"/>
                <a:gd name="connsiteY72" fmla="*/ 5321559 h 6250127"/>
                <a:gd name="connsiteX73" fmla="*/ 257513 w 5535001"/>
                <a:gd name="connsiteY73" fmla="*/ 5296477 h 6250127"/>
                <a:gd name="connsiteX74" fmla="*/ 243853 w 5535001"/>
                <a:gd name="connsiteY74" fmla="*/ 5283937 h 6250127"/>
                <a:gd name="connsiteX75" fmla="*/ 230752 w 5535001"/>
                <a:gd name="connsiteY75" fmla="*/ 5270836 h 6250127"/>
                <a:gd name="connsiteX76" fmla="*/ 178574 w 5535001"/>
                <a:gd name="connsiteY76" fmla="*/ 5218322 h 6250127"/>
                <a:gd name="connsiteX77" fmla="*/ 126508 w 5535001"/>
                <a:gd name="connsiteY77" fmla="*/ 5165584 h 6250127"/>
                <a:gd name="connsiteX78" fmla="*/ 76345 w 5535001"/>
                <a:gd name="connsiteY78" fmla="*/ 5111167 h 6250127"/>
                <a:gd name="connsiteX79" fmla="*/ 26407 w 5535001"/>
                <a:gd name="connsiteY79" fmla="*/ 5056413 h 6250127"/>
                <a:gd name="connsiteX80" fmla="*/ 0 w 5535001"/>
                <a:gd name="connsiteY80" fmla="*/ 5024776 h 6250127"/>
                <a:gd name="connsiteX81" fmla="*/ 0 w 5535001"/>
                <a:gd name="connsiteY81" fmla="*/ 4492798 h 6250127"/>
                <a:gd name="connsiteX82" fmla="*/ 28534 w 5535001"/>
                <a:gd name="connsiteY82" fmla="*/ 4537879 h 6250127"/>
                <a:gd name="connsiteX83" fmla="*/ 66604 w 5535001"/>
                <a:gd name="connsiteY83" fmla="*/ 4592745 h 6250127"/>
                <a:gd name="connsiteX84" fmla="*/ 104114 w 5535001"/>
                <a:gd name="connsiteY84" fmla="*/ 4647834 h 6250127"/>
                <a:gd name="connsiteX85" fmla="*/ 143751 w 5535001"/>
                <a:gd name="connsiteY85" fmla="*/ 4701580 h 6250127"/>
                <a:gd name="connsiteX86" fmla="*/ 182717 w 5535001"/>
                <a:gd name="connsiteY86" fmla="*/ 4755773 h 6250127"/>
                <a:gd name="connsiteX87" fmla="*/ 223810 w 5535001"/>
                <a:gd name="connsiteY87" fmla="*/ 4808399 h 6250127"/>
                <a:gd name="connsiteX88" fmla="*/ 264679 w 5535001"/>
                <a:gd name="connsiteY88" fmla="*/ 4861249 h 6250127"/>
                <a:gd name="connsiteX89" fmla="*/ 307788 w 5535001"/>
                <a:gd name="connsiteY89" fmla="*/ 4912420 h 6250127"/>
                <a:gd name="connsiteX90" fmla="*/ 351232 w 5535001"/>
                <a:gd name="connsiteY90" fmla="*/ 4963254 h 6250127"/>
                <a:gd name="connsiteX91" fmla="*/ 397028 w 5535001"/>
                <a:gd name="connsiteY91" fmla="*/ 5012185 h 6250127"/>
                <a:gd name="connsiteX92" fmla="*/ 443496 w 5535001"/>
                <a:gd name="connsiteY92" fmla="*/ 5060444 h 6250127"/>
                <a:gd name="connsiteX93" fmla="*/ 455140 w 5535001"/>
                <a:gd name="connsiteY93" fmla="*/ 5072537 h 6250127"/>
                <a:gd name="connsiteX94" fmla="*/ 467345 w 5535001"/>
                <a:gd name="connsiteY94" fmla="*/ 5083958 h 6250127"/>
                <a:gd name="connsiteX95" fmla="*/ 491755 w 5535001"/>
                <a:gd name="connsiteY95" fmla="*/ 5106912 h 6250127"/>
                <a:gd name="connsiteX96" fmla="*/ 540686 w 5535001"/>
                <a:gd name="connsiteY96" fmla="*/ 5152819 h 6250127"/>
                <a:gd name="connsiteX97" fmla="*/ 552890 w 5535001"/>
                <a:gd name="connsiteY97" fmla="*/ 5164353 h 6250127"/>
                <a:gd name="connsiteX98" fmla="*/ 565655 w 5535001"/>
                <a:gd name="connsiteY98" fmla="*/ 5175214 h 6250127"/>
                <a:gd name="connsiteX99" fmla="*/ 591072 w 5535001"/>
                <a:gd name="connsiteY99" fmla="*/ 5197048 h 6250127"/>
                <a:gd name="connsiteX100" fmla="*/ 694197 w 5535001"/>
                <a:gd name="connsiteY100" fmla="*/ 5283041 h 6250127"/>
                <a:gd name="connsiteX101" fmla="*/ 1146221 w 5535001"/>
                <a:gd name="connsiteY101" fmla="*/ 5573716 h 6250127"/>
                <a:gd name="connsiteX102" fmla="*/ 1650982 w 5535001"/>
                <a:gd name="connsiteY102" fmla="*/ 5758130 h 6250127"/>
                <a:gd name="connsiteX103" fmla="*/ 1716485 w 5535001"/>
                <a:gd name="connsiteY103" fmla="*/ 5772798 h 6250127"/>
                <a:gd name="connsiteX104" fmla="*/ 1782211 w 5535001"/>
                <a:gd name="connsiteY104" fmla="*/ 5786235 h 6250127"/>
                <a:gd name="connsiteX105" fmla="*/ 1848386 w 5535001"/>
                <a:gd name="connsiteY105" fmla="*/ 5796984 h 6250127"/>
                <a:gd name="connsiteX106" fmla="*/ 1881417 w 5535001"/>
                <a:gd name="connsiteY106" fmla="*/ 5802359 h 6250127"/>
                <a:gd name="connsiteX107" fmla="*/ 1914560 w 5535001"/>
                <a:gd name="connsiteY107" fmla="*/ 5807061 h 6250127"/>
                <a:gd name="connsiteX108" fmla="*/ 2047469 w 5535001"/>
                <a:gd name="connsiteY108" fmla="*/ 5821282 h 6250127"/>
                <a:gd name="connsiteX109" fmla="*/ 2180601 w 5535001"/>
                <a:gd name="connsiteY109" fmla="*/ 5828896 h 6250127"/>
                <a:gd name="connsiteX110" fmla="*/ 2313622 w 5535001"/>
                <a:gd name="connsiteY110" fmla="*/ 5830463 h 6250127"/>
                <a:gd name="connsiteX111" fmla="*/ 2380021 w 5535001"/>
                <a:gd name="connsiteY111" fmla="*/ 5828448 h 6250127"/>
                <a:gd name="connsiteX112" fmla="*/ 2446195 w 5535001"/>
                <a:gd name="connsiteY112" fmla="*/ 5826433 h 6250127"/>
                <a:gd name="connsiteX113" fmla="*/ 2513041 w 5535001"/>
                <a:gd name="connsiteY113" fmla="*/ 5822737 h 6250127"/>
                <a:gd name="connsiteX114" fmla="*/ 2580111 w 5535001"/>
                <a:gd name="connsiteY114" fmla="*/ 5818258 h 6250127"/>
                <a:gd name="connsiteX115" fmla="*/ 2613590 w 5535001"/>
                <a:gd name="connsiteY115" fmla="*/ 5816355 h 6250127"/>
                <a:gd name="connsiteX116" fmla="*/ 2646845 w 5535001"/>
                <a:gd name="connsiteY116" fmla="*/ 5813108 h 6250127"/>
                <a:gd name="connsiteX117" fmla="*/ 2713244 w 5535001"/>
                <a:gd name="connsiteY117" fmla="*/ 5806838 h 6250127"/>
                <a:gd name="connsiteX118" fmla="*/ 3230882 w 5535001"/>
                <a:gd name="connsiteY118" fmla="*/ 5721292 h 6250127"/>
                <a:gd name="connsiteX119" fmla="*/ 3720416 w 5535001"/>
                <a:gd name="connsiteY119" fmla="*/ 5556472 h 6250127"/>
                <a:gd name="connsiteX120" fmla="*/ 3837425 w 5535001"/>
                <a:gd name="connsiteY120" fmla="*/ 5499927 h 6250127"/>
                <a:gd name="connsiteX121" fmla="*/ 3951634 w 5535001"/>
                <a:gd name="connsiteY121" fmla="*/ 5436552 h 6250127"/>
                <a:gd name="connsiteX122" fmla="*/ 4007284 w 5535001"/>
                <a:gd name="connsiteY122" fmla="*/ 5401841 h 6250127"/>
                <a:gd name="connsiteX123" fmla="*/ 4035164 w 5535001"/>
                <a:gd name="connsiteY123" fmla="*/ 5384374 h 6250127"/>
                <a:gd name="connsiteX124" fmla="*/ 4049049 w 5535001"/>
                <a:gd name="connsiteY124" fmla="*/ 5375640 h 6250127"/>
                <a:gd name="connsiteX125" fmla="*/ 4062485 w 5535001"/>
                <a:gd name="connsiteY125" fmla="*/ 5366123 h 6250127"/>
                <a:gd name="connsiteX126" fmla="*/ 4116567 w 5535001"/>
                <a:gd name="connsiteY126" fmla="*/ 5328277 h 6250127"/>
                <a:gd name="connsiteX127" fmla="*/ 4169976 w 5535001"/>
                <a:gd name="connsiteY127" fmla="*/ 5289199 h 6250127"/>
                <a:gd name="connsiteX128" fmla="*/ 4222042 w 5535001"/>
                <a:gd name="connsiteY128" fmla="*/ 5247994 h 6250127"/>
                <a:gd name="connsiteX129" fmla="*/ 4273213 w 5535001"/>
                <a:gd name="connsiteY129" fmla="*/ 5205558 h 6250127"/>
                <a:gd name="connsiteX130" fmla="*/ 4323151 w 5535001"/>
                <a:gd name="connsiteY130" fmla="*/ 5161329 h 6250127"/>
                <a:gd name="connsiteX131" fmla="*/ 4371971 w 5535001"/>
                <a:gd name="connsiteY131" fmla="*/ 5116093 h 6250127"/>
                <a:gd name="connsiteX132" fmla="*/ 4546868 w 5535001"/>
                <a:gd name="connsiteY132" fmla="*/ 4924400 h 6250127"/>
                <a:gd name="connsiteX133" fmla="*/ 4675634 w 5535001"/>
                <a:gd name="connsiteY133" fmla="*/ 4715352 h 6250127"/>
                <a:gd name="connsiteX134" fmla="*/ 4700155 w 5535001"/>
                <a:gd name="connsiteY134" fmla="*/ 4659255 h 6250127"/>
                <a:gd name="connsiteX135" fmla="*/ 4721206 w 5535001"/>
                <a:gd name="connsiteY135" fmla="*/ 4600135 h 6250127"/>
                <a:gd name="connsiteX136" fmla="*/ 4740465 w 5535001"/>
                <a:gd name="connsiteY136" fmla="*/ 4538887 h 6250127"/>
                <a:gd name="connsiteX137" fmla="*/ 4758492 w 5535001"/>
                <a:gd name="connsiteY137" fmla="*/ 4475848 h 6250127"/>
                <a:gd name="connsiteX138" fmla="*/ 4891288 w 5535001"/>
                <a:gd name="connsiteY138" fmla="*/ 3930329 h 6250127"/>
                <a:gd name="connsiteX139" fmla="*/ 5066298 w 5535001"/>
                <a:gd name="connsiteY139" fmla="*/ 3382235 h 6250127"/>
                <a:gd name="connsiteX140" fmla="*/ 5156994 w 5535001"/>
                <a:gd name="connsiteY140" fmla="*/ 2898635 h 6250127"/>
                <a:gd name="connsiteX141" fmla="*/ 5083317 w 5535001"/>
                <a:gd name="connsiteY141" fmla="*/ 2402047 h 6250127"/>
                <a:gd name="connsiteX142" fmla="*/ 4871022 w 5535001"/>
                <a:gd name="connsiteY142" fmla="*/ 1926958 h 6250127"/>
                <a:gd name="connsiteX143" fmla="*/ 4727028 w 5535001"/>
                <a:gd name="connsiteY143" fmla="*/ 1703577 h 6250127"/>
                <a:gd name="connsiteX144" fmla="*/ 4563776 w 5535001"/>
                <a:gd name="connsiteY144" fmla="*/ 1490834 h 6250127"/>
                <a:gd name="connsiteX145" fmla="*/ 4370291 w 5535001"/>
                <a:gd name="connsiteY145" fmla="*/ 1300596 h 6250127"/>
                <a:gd name="connsiteX146" fmla="*/ 4266046 w 5535001"/>
                <a:gd name="connsiteY146" fmla="*/ 1214491 h 6250127"/>
                <a:gd name="connsiteX147" fmla="*/ 4212973 w 5535001"/>
                <a:gd name="connsiteY147" fmla="*/ 1173062 h 6250127"/>
                <a:gd name="connsiteX148" fmla="*/ 4157995 w 5535001"/>
                <a:gd name="connsiteY148" fmla="*/ 1134545 h 6250127"/>
                <a:gd name="connsiteX149" fmla="*/ 3697126 w 5535001"/>
                <a:gd name="connsiteY149" fmla="*/ 881044 h 6250127"/>
                <a:gd name="connsiteX150" fmla="*/ 3637670 w 5535001"/>
                <a:gd name="connsiteY150" fmla="*/ 856747 h 6250127"/>
                <a:gd name="connsiteX151" fmla="*/ 3608222 w 5535001"/>
                <a:gd name="connsiteY151" fmla="*/ 844318 h 6250127"/>
                <a:gd name="connsiteX152" fmla="*/ 3578214 w 5535001"/>
                <a:gd name="connsiteY152" fmla="*/ 833457 h 6250127"/>
                <a:gd name="connsiteX153" fmla="*/ 3518309 w 5535001"/>
                <a:gd name="connsiteY153" fmla="*/ 812294 h 6250127"/>
                <a:gd name="connsiteX154" fmla="*/ 3503417 w 5535001"/>
                <a:gd name="connsiteY154" fmla="*/ 806920 h 6250127"/>
                <a:gd name="connsiteX155" fmla="*/ 3489533 w 5535001"/>
                <a:gd name="connsiteY155" fmla="*/ 799642 h 6250127"/>
                <a:gd name="connsiteX156" fmla="*/ 3460869 w 5535001"/>
                <a:gd name="connsiteY156" fmla="*/ 787101 h 6250127"/>
                <a:gd name="connsiteX157" fmla="*/ 3402980 w 5535001"/>
                <a:gd name="connsiteY157" fmla="*/ 763475 h 6250127"/>
                <a:gd name="connsiteX158" fmla="*/ 3374092 w 5535001"/>
                <a:gd name="connsiteY158" fmla="*/ 751606 h 6250127"/>
                <a:gd name="connsiteX159" fmla="*/ 3344980 w 5535001"/>
                <a:gd name="connsiteY159" fmla="*/ 740409 h 6250127"/>
                <a:gd name="connsiteX160" fmla="*/ 3226627 w 5535001"/>
                <a:gd name="connsiteY160" fmla="*/ 700772 h 6250127"/>
                <a:gd name="connsiteX161" fmla="*/ 2735750 w 5535001"/>
                <a:gd name="connsiteY161" fmla="*/ 614667 h 6250127"/>
                <a:gd name="connsiteX162" fmla="*/ 2673158 w 5535001"/>
                <a:gd name="connsiteY162" fmla="*/ 610412 h 6250127"/>
                <a:gd name="connsiteX163" fmla="*/ 2610119 w 5535001"/>
                <a:gd name="connsiteY163" fmla="*/ 609628 h 6250127"/>
                <a:gd name="connsiteX164" fmla="*/ 2547080 w 5535001"/>
                <a:gd name="connsiteY164" fmla="*/ 608620 h 6250127"/>
                <a:gd name="connsiteX165" fmla="*/ 2516400 w 5535001"/>
                <a:gd name="connsiteY165" fmla="*/ 608844 h 6250127"/>
                <a:gd name="connsiteX166" fmla="*/ 2486280 w 5535001"/>
                <a:gd name="connsiteY166" fmla="*/ 609740 h 6250127"/>
                <a:gd name="connsiteX167" fmla="*/ 2426376 w 5535001"/>
                <a:gd name="connsiteY167" fmla="*/ 613099 h 6250127"/>
                <a:gd name="connsiteX168" fmla="*/ 2366920 w 5535001"/>
                <a:gd name="connsiteY168" fmla="*/ 618474 h 6250127"/>
                <a:gd name="connsiteX169" fmla="*/ 2337248 w 5535001"/>
                <a:gd name="connsiteY169" fmla="*/ 621497 h 6250127"/>
                <a:gd name="connsiteX170" fmla="*/ 2307800 w 5535001"/>
                <a:gd name="connsiteY170" fmla="*/ 625528 h 6250127"/>
                <a:gd name="connsiteX171" fmla="*/ 2278351 w 5535001"/>
                <a:gd name="connsiteY171" fmla="*/ 629559 h 6250127"/>
                <a:gd name="connsiteX172" fmla="*/ 2249127 w 5535001"/>
                <a:gd name="connsiteY172" fmla="*/ 634710 h 6250127"/>
                <a:gd name="connsiteX173" fmla="*/ 1796096 w 5535001"/>
                <a:gd name="connsiteY173" fmla="*/ 781726 h 6250127"/>
                <a:gd name="connsiteX174" fmla="*/ 1370833 w 5535001"/>
                <a:gd name="connsiteY174" fmla="*/ 1048663 h 6250127"/>
                <a:gd name="connsiteX175" fmla="*/ 959790 w 5535001"/>
                <a:gd name="connsiteY175" fmla="*/ 1390844 h 6250127"/>
                <a:gd name="connsiteX176" fmla="*/ 749062 w 5535001"/>
                <a:gd name="connsiteY176" fmla="*/ 1577611 h 6250127"/>
                <a:gd name="connsiteX177" fmla="*/ 524786 w 5535001"/>
                <a:gd name="connsiteY177" fmla="*/ 1763145 h 6250127"/>
                <a:gd name="connsiteX178" fmla="*/ 84071 w 5535001"/>
                <a:gd name="connsiteY178" fmla="*/ 2098496 h 6250127"/>
                <a:gd name="connsiteX179" fmla="*/ 0 w 5535001"/>
                <a:gd name="connsiteY179" fmla="*/ 2168094 h 6250127"/>
                <a:gd name="connsiteX180" fmla="*/ 0 w 5535001"/>
                <a:gd name="connsiteY180" fmla="*/ 1576676 h 6250127"/>
                <a:gd name="connsiteX181" fmla="*/ 174655 w 5535001"/>
                <a:gd name="connsiteY181" fmla="*/ 1387597 h 6250127"/>
                <a:gd name="connsiteX182" fmla="*/ 363661 w 5535001"/>
                <a:gd name="connsiteY182" fmla="*/ 1188626 h 6250127"/>
                <a:gd name="connsiteX183" fmla="*/ 458052 w 5535001"/>
                <a:gd name="connsiteY183" fmla="*/ 1086397 h 6250127"/>
                <a:gd name="connsiteX184" fmla="*/ 557257 w 5535001"/>
                <a:gd name="connsiteY184" fmla="*/ 981593 h 6250127"/>
                <a:gd name="connsiteX185" fmla="*/ 994165 w 5535001"/>
                <a:gd name="connsiteY185" fmla="*/ 578389 h 6250127"/>
                <a:gd name="connsiteX186" fmla="*/ 1520873 w 5535001"/>
                <a:gd name="connsiteY186" fmla="*/ 237215 h 6250127"/>
                <a:gd name="connsiteX187" fmla="*/ 2141748 w 5535001"/>
                <a:gd name="connsiteY187" fmla="*/ 31190 h 6250127"/>
                <a:gd name="connsiteX188" fmla="*/ 2182505 w 5535001"/>
                <a:gd name="connsiteY188" fmla="*/ 24360 h 6250127"/>
                <a:gd name="connsiteX189" fmla="*/ 2223374 w 5535001"/>
                <a:gd name="connsiteY189" fmla="*/ 18873 h 6250127"/>
                <a:gd name="connsiteX190" fmla="*/ 2264355 w 5535001"/>
                <a:gd name="connsiteY190" fmla="*/ 13611 h 6250127"/>
                <a:gd name="connsiteX191" fmla="*/ 2305336 w 5535001"/>
                <a:gd name="connsiteY191" fmla="*/ 9580 h 6250127"/>
                <a:gd name="connsiteX192" fmla="*/ 2387410 w 5535001"/>
                <a:gd name="connsiteY192" fmla="*/ 3645 h 6250127"/>
                <a:gd name="connsiteX193" fmla="*/ 2469373 w 5535001"/>
                <a:gd name="connsiteY193" fmla="*/ 622 h 62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5535001" h="6250127">
                  <a:moveTo>
                    <a:pt x="2510242" y="174"/>
                  </a:moveTo>
                  <a:cubicBezTo>
                    <a:pt x="2523902" y="-50"/>
                    <a:pt x="2537562" y="-162"/>
                    <a:pt x="2550551" y="510"/>
                  </a:cubicBezTo>
                  <a:lnTo>
                    <a:pt x="2629490" y="3757"/>
                  </a:lnTo>
                  <a:lnTo>
                    <a:pt x="2708317" y="7229"/>
                  </a:lnTo>
                  <a:cubicBezTo>
                    <a:pt x="2734630" y="8572"/>
                    <a:pt x="2760943" y="12155"/>
                    <a:pt x="2787256" y="14619"/>
                  </a:cubicBezTo>
                  <a:cubicBezTo>
                    <a:pt x="2997536" y="34885"/>
                    <a:pt x="3207144" y="77994"/>
                    <a:pt x="3408467" y="145064"/>
                  </a:cubicBezTo>
                  <a:lnTo>
                    <a:pt x="3557723" y="199593"/>
                  </a:lnTo>
                  <a:cubicBezTo>
                    <a:pt x="3570264" y="203848"/>
                    <a:pt x="3582245" y="209447"/>
                    <a:pt x="3594337" y="214597"/>
                  </a:cubicBezTo>
                  <a:lnTo>
                    <a:pt x="3630616" y="230385"/>
                  </a:lnTo>
                  <a:lnTo>
                    <a:pt x="3703172" y="262073"/>
                  </a:lnTo>
                  <a:cubicBezTo>
                    <a:pt x="3715265" y="267335"/>
                    <a:pt x="3727358" y="272598"/>
                    <a:pt x="3739003" y="278756"/>
                  </a:cubicBezTo>
                  <a:cubicBezTo>
                    <a:pt x="3744937" y="281667"/>
                    <a:pt x="3750984" y="284131"/>
                    <a:pt x="3756806" y="287266"/>
                  </a:cubicBezTo>
                  <a:cubicBezTo>
                    <a:pt x="3762517" y="290513"/>
                    <a:pt x="3768115" y="294208"/>
                    <a:pt x="3773714" y="297567"/>
                  </a:cubicBezTo>
                  <a:lnTo>
                    <a:pt x="3840784" y="339332"/>
                  </a:lnTo>
                  <a:cubicBezTo>
                    <a:pt x="3851869" y="346386"/>
                    <a:pt x="3863290" y="352881"/>
                    <a:pt x="3873927" y="360495"/>
                  </a:cubicBezTo>
                  <a:lnTo>
                    <a:pt x="3906062" y="383001"/>
                  </a:lnTo>
                  <a:lnTo>
                    <a:pt x="3969662" y="428572"/>
                  </a:lnTo>
                  <a:cubicBezTo>
                    <a:pt x="4137281" y="552188"/>
                    <a:pt x="4285417" y="693270"/>
                    <a:pt x="4423029" y="837600"/>
                  </a:cubicBezTo>
                  <a:cubicBezTo>
                    <a:pt x="4440160" y="855739"/>
                    <a:pt x="4457404" y="873766"/>
                    <a:pt x="4474647" y="891569"/>
                  </a:cubicBezTo>
                  <a:lnTo>
                    <a:pt x="4524250" y="946883"/>
                  </a:lnTo>
                  <a:lnTo>
                    <a:pt x="4573965" y="1001748"/>
                  </a:lnTo>
                  <a:cubicBezTo>
                    <a:pt x="4590760" y="1019887"/>
                    <a:pt x="4605988" y="1039146"/>
                    <a:pt x="4622224" y="1057509"/>
                  </a:cubicBezTo>
                  <a:cubicBezTo>
                    <a:pt x="4653911" y="1094907"/>
                    <a:pt x="4686831" y="1131409"/>
                    <a:pt x="4717510" y="1169143"/>
                  </a:cubicBezTo>
                  <a:cubicBezTo>
                    <a:pt x="4733186" y="1187730"/>
                    <a:pt x="4748862" y="1206430"/>
                    <a:pt x="4764986" y="1224681"/>
                  </a:cubicBezTo>
                  <a:cubicBezTo>
                    <a:pt x="4780886" y="1243044"/>
                    <a:pt x="4797233" y="1261071"/>
                    <a:pt x="4813021" y="1279994"/>
                  </a:cubicBezTo>
                  <a:cubicBezTo>
                    <a:pt x="4877292" y="1354230"/>
                    <a:pt x="4941339" y="1428914"/>
                    <a:pt x="5001915" y="1506846"/>
                  </a:cubicBezTo>
                  <a:cubicBezTo>
                    <a:pt x="5062603" y="1584665"/>
                    <a:pt x="5118252" y="1666739"/>
                    <a:pt x="5170542" y="1751165"/>
                  </a:cubicBezTo>
                  <a:cubicBezTo>
                    <a:pt x="5274898" y="1920240"/>
                    <a:pt x="5363579" y="2101295"/>
                    <a:pt x="5428969" y="2293660"/>
                  </a:cubicBezTo>
                  <a:cubicBezTo>
                    <a:pt x="5494136" y="2485801"/>
                    <a:pt x="5533102" y="2690819"/>
                    <a:pt x="5534893" y="2899307"/>
                  </a:cubicBezTo>
                  <a:cubicBezTo>
                    <a:pt x="5536124" y="3003439"/>
                    <a:pt x="5526831" y="3108132"/>
                    <a:pt x="5508804" y="3211144"/>
                  </a:cubicBezTo>
                  <a:cubicBezTo>
                    <a:pt x="5490441" y="3314157"/>
                    <a:pt x="5462336" y="3415490"/>
                    <a:pt x="5426282" y="3513352"/>
                  </a:cubicBezTo>
                  <a:cubicBezTo>
                    <a:pt x="5363355" y="3684890"/>
                    <a:pt x="5302219" y="3856428"/>
                    <a:pt x="5248250" y="4030542"/>
                  </a:cubicBezTo>
                  <a:lnTo>
                    <a:pt x="5208612" y="4161771"/>
                  </a:lnTo>
                  <a:lnTo>
                    <a:pt x="5170318" y="4294680"/>
                  </a:lnTo>
                  <a:lnTo>
                    <a:pt x="5132248" y="4430164"/>
                  </a:lnTo>
                  <a:lnTo>
                    <a:pt x="5112765" y="4498914"/>
                  </a:lnTo>
                  <a:lnTo>
                    <a:pt x="5091715" y="4569119"/>
                  </a:lnTo>
                  <a:cubicBezTo>
                    <a:pt x="5085221" y="4592297"/>
                    <a:pt x="5076823" y="4616482"/>
                    <a:pt x="5068985" y="4640220"/>
                  </a:cubicBezTo>
                  <a:cubicBezTo>
                    <a:pt x="5060699" y="4664182"/>
                    <a:pt x="5053981" y="4687807"/>
                    <a:pt x="5043904" y="4712105"/>
                  </a:cubicBezTo>
                  <a:lnTo>
                    <a:pt x="5015799" y="4784438"/>
                  </a:lnTo>
                  <a:cubicBezTo>
                    <a:pt x="5005274" y="4808511"/>
                    <a:pt x="4993965" y="4832473"/>
                    <a:pt x="4982880" y="4856435"/>
                  </a:cubicBezTo>
                  <a:cubicBezTo>
                    <a:pt x="4936524" y="4951273"/>
                    <a:pt x="4881099" y="5044096"/>
                    <a:pt x="4817276" y="5125275"/>
                  </a:cubicBezTo>
                  <a:cubicBezTo>
                    <a:pt x="4755244" y="5208805"/>
                    <a:pt x="4686943" y="5282817"/>
                    <a:pt x="4618753" y="5355374"/>
                  </a:cubicBezTo>
                  <a:cubicBezTo>
                    <a:pt x="4602069" y="5374073"/>
                    <a:pt x="4584154" y="5391092"/>
                    <a:pt x="4566575" y="5408560"/>
                  </a:cubicBezTo>
                  <a:lnTo>
                    <a:pt x="4513837" y="5461186"/>
                  </a:lnTo>
                  <a:cubicBezTo>
                    <a:pt x="4496593" y="5479101"/>
                    <a:pt x="4477894" y="5495560"/>
                    <a:pt x="4459531" y="5512580"/>
                  </a:cubicBezTo>
                  <a:lnTo>
                    <a:pt x="4404554" y="5563526"/>
                  </a:lnTo>
                  <a:cubicBezTo>
                    <a:pt x="4386527" y="5580770"/>
                    <a:pt x="4366932" y="5596670"/>
                    <a:pt x="4348009" y="5613017"/>
                  </a:cubicBezTo>
                  <a:lnTo>
                    <a:pt x="4290568" y="5661948"/>
                  </a:lnTo>
                  <a:lnTo>
                    <a:pt x="4276124" y="5674153"/>
                  </a:lnTo>
                  <a:lnTo>
                    <a:pt x="4261120" y="5685798"/>
                  </a:lnTo>
                  <a:lnTo>
                    <a:pt x="4231112" y="5708976"/>
                  </a:lnTo>
                  <a:lnTo>
                    <a:pt x="4170984" y="5755443"/>
                  </a:lnTo>
                  <a:cubicBezTo>
                    <a:pt x="4130227" y="5785563"/>
                    <a:pt x="4087790" y="5813892"/>
                    <a:pt x="4046025" y="5843228"/>
                  </a:cubicBezTo>
                  <a:cubicBezTo>
                    <a:pt x="4002917" y="5870437"/>
                    <a:pt x="3959248" y="5897309"/>
                    <a:pt x="3915356" y="5923735"/>
                  </a:cubicBezTo>
                  <a:cubicBezTo>
                    <a:pt x="3737659" y="6026299"/>
                    <a:pt x="3544847" y="6106022"/>
                    <a:pt x="3346323" y="6158872"/>
                  </a:cubicBezTo>
                  <a:cubicBezTo>
                    <a:pt x="3147800" y="6211946"/>
                    <a:pt x="2944462" y="6239714"/>
                    <a:pt x="2743476" y="6247328"/>
                  </a:cubicBezTo>
                  <a:lnTo>
                    <a:pt x="2668120" y="6249344"/>
                  </a:lnTo>
                  <a:lnTo>
                    <a:pt x="2630498" y="6250127"/>
                  </a:lnTo>
                  <a:lnTo>
                    <a:pt x="2592988" y="6249568"/>
                  </a:lnTo>
                  <a:lnTo>
                    <a:pt x="2518080" y="6247777"/>
                  </a:lnTo>
                  <a:cubicBezTo>
                    <a:pt x="2493110" y="6247105"/>
                    <a:pt x="2468365" y="6246881"/>
                    <a:pt x="2442948" y="6244529"/>
                  </a:cubicBezTo>
                  <a:cubicBezTo>
                    <a:pt x="2392337" y="6240722"/>
                    <a:pt x="2341950" y="6237699"/>
                    <a:pt x="2291676" y="6232213"/>
                  </a:cubicBezTo>
                  <a:lnTo>
                    <a:pt x="2141412" y="6212394"/>
                  </a:lnTo>
                  <a:lnTo>
                    <a:pt x="1992715" y="6184961"/>
                  </a:lnTo>
                  <a:cubicBezTo>
                    <a:pt x="1943561" y="6173988"/>
                    <a:pt x="1894630" y="6162231"/>
                    <a:pt x="1845811" y="6151034"/>
                  </a:cubicBezTo>
                  <a:cubicBezTo>
                    <a:pt x="1797215" y="6138829"/>
                    <a:pt x="1749180" y="6123938"/>
                    <a:pt x="1701033" y="6110724"/>
                  </a:cubicBezTo>
                  <a:cubicBezTo>
                    <a:pt x="1676847" y="6104566"/>
                    <a:pt x="1653334" y="6095833"/>
                    <a:pt x="1629484" y="6088219"/>
                  </a:cubicBezTo>
                  <a:lnTo>
                    <a:pt x="1558383" y="6064929"/>
                  </a:lnTo>
                  <a:cubicBezTo>
                    <a:pt x="1369713" y="6000210"/>
                    <a:pt x="1186978" y="5921271"/>
                    <a:pt x="1011968" y="5828896"/>
                  </a:cubicBezTo>
                  <a:cubicBezTo>
                    <a:pt x="837071" y="5736408"/>
                    <a:pt x="668556" y="5631940"/>
                    <a:pt x="511237" y="5512356"/>
                  </a:cubicBezTo>
                  <a:cubicBezTo>
                    <a:pt x="471152" y="5483468"/>
                    <a:pt x="433642" y="5451220"/>
                    <a:pt x="395572" y="5419757"/>
                  </a:cubicBezTo>
                  <a:cubicBezTo>
                    <a:pt x="356831" y="5388965"/>
                    <a:pt x="321112" y="5354926"/>
                    <a:pt x="284722" y="5321559"/>
                  </a:cubicBezTo>
                  <a:lnTo>
                    <a:pt x="257513" y="5296477"/>
                  </a:lnTo>
                  <a:lnTo>
                    <a:pt x="243853" y="5283937"/>
                  </a:lnTo>
                  <a:lnTo>
                    <a:pt x="230752" y="5270836"/>
                  </a:lnTo>
                  <a:lnTo>
                    <a:pt x="178574" y="5218322"/>
                  </a:lnTo>
                  <a:cubicBezTo>
                    <a:pt x="161331" y="5200631"/>
                    <a:pt x="143191" y="5183948"/>
                    <a:pt x="126508" y="5165584"/>
                  </a:cubicBezTo>
                  <a:lnTo>
                    <a:pt x="76345" y="5111167"/>
                  </a:lnTo>
                  <a:cubicBezTo>
                    <a:pt x="59774" y="5092916"/>
                    <a:pt x="42530" y="5075112"/>
                    <a:pt x="26407" y="5056413"/>
                  </a:cubicBezTo>
                  <a:lnTo>
                    <a:pt x="0" y="5024776"/>
                  </a:lnTo>
                  <a:lnTo>
                    <a:pt x="0" y="4492798"/>
                  </a:lnTo>
                  <a:lnTo>
                    <a:pt x="28534" y="4537879"/>
                  </a:lnTo>
                  <a:cubicBezTo>
                    <a:pt x="41299" y="4556130"/>
                    <a:pt x="54175" y="4574382"/>
                    <a:pt x="66604" y="4592745"/>
                  </a:cubicBezTo>
                  <a:lnTo>
                    <a:pt x="104114" y="4647834"/>
                  </a:lnTo>
                  <a:lnTo>
                    <a:pt x="143751" y="4701580"/>
                  </a:lnTo>
                  <a:cubicBezTo>
                    <a:pt x="156964" y="4719495"/>
                    <a:pt x="169728" y="4737746"/>
                    <a:pt x="182717" y="4755773"/>
                  </a:cubicBezTo>
                  <a:lnTo>
                    <a:pt x="223810" y="4808399"/>
                  </a:lnTo>
                  <a:lnTo>
                    <a:pt x="264679" y="4861249"/>
                  </a:lnTo>
                  <a:cubicBezTo>
                    <a:pt x="278563" y="4878717"/>
                    <a:pt x="293455" y="4895288"/>
                    <a:pt x="307788" y="4912420"/>
                  </a:cubicBezTo>
                  <a:lnTo>
                    <a:pt x="351232" y="4963254"/>
                  </a:lnTo>
                  <a:cubicBezTo>
                    <a:pt x="365788" y="4980162"/>
                    <a:pt x="381688" y="4995837"/>
                    <a:pt x="397028" y="5012185"/>
                  </a:cubicBezTo>
                  <a:lnTo>
                    <a:pt x="443496" y="5060444"/>
                  </a:lnTo>
                  <a:lnTo>
                    <a:pt x="455140" y="5072537"/>
                  </a:lnTo>
                  <a:lnTo>
                    <a:pt x="467345" y="5083958"/>
                  </a:lnTo>
                  <a:lnTo>
                    <a:pt x="491755" y="5106912"/>
                  </a:lnTo>
                  <a:lnTo>
                    <a:pt x="540686" y="5152819"/>
                  </a:lnTo>
                  <a:lnTo>
                    <a:pt x="552890" y="5164353"/>
                  </a:lnTo>
                  <a:lnTo>
                    <a:pt x="565655" y="5175214"/>
                  </a:lnTo>
                  <a:lnTo>
                    <a:pt x="591072" y="5197048"/>
                  </a:lnTo>
                  <a:cubicBezTo>
                    <a:pt x="624999" y="5226160"/>
                    <a:pt x="658366" y="5256056"/>
                    <a:pt x="694197" y="5283041"/>
                  </a:cubicBezTo>
                  <a:cubicBezTo>
                    <a:pt x="834272" y="5394675"/>
                    <a:pt x="985207" y="5493881"/>
                    <a:pt x="1146221" y="5573716"/>
                  </a:cubicBezTo>
                  <a:cubicBezTo>
                    <a:pt x="1307122" y="5653774"/>
                    <a:pt x="1476869" y="5715918"/>
                    <a:pt x="1650982" y="5758130"/>
                  </a:cubicBezTo>
                  <a:lnTo>
                    <a:pt x="1716485" y="5772798"/>
                  </a:lnTo>
                  <a:cubicBezTo>
                    <a:pt x="1738431" y="5777390"/>
                    <a:pt x="1759929" y="5783100"/>
                    <a:pt x="1782211" y="5786235"/>
                  </a:cubicBezTo>
                  <a:lnTo>
                    <a:pt x="1848386" y="5796984"/>
                  </a:lnTo>
                  <a:lnTo>
                    <a:pt x="1881417" y="5802359"/>
                  </a:lnTo>
                  <a:cubicBezTo>
                    <a:pt x="1892390" y="5804151"/>
                    <a:pt x="1903363" y="5806054"/>
                    <a:pt x="1914560" y="5807061"/>
                  </a:cubicBezTo>
                  <a:cubicBezTo>
                    <a:pt x="1959012" y="5811765"/>
                    <a:pt x="2003241" y="5817251"/>
                    <a:pt x="2047469" y="5821282"/>
                  </a:cubicBezTo>
                  <a:lnTo>
                    <a:pt x="2180601" y="5828896"/>
                  </a:lnTo>
                  <a:lnTo>
                    <a:pt x="2313622" y="5830463"/>
                  </a:lnTo>
                  <a:cubicBezTo>
                    <a:pt x="2335680" y="5830799"/>
                    <a:pt x="2357962" y="5829008"/>
                    <a:pt x="2380021" y="5828448"/>
                  </a:cubicBezTo>
                  <a:lnTo>
                    <a:pt x="2446195" y="5826433"/>
                  </a:lnTo>
                  <a:cubicBezTo>
                    <a:pt x="2468029" y="5826208"/>
                    <a:pt x="2490647" y="5824193"/>
                    <a:pt x="2513041" y="5822737"/>
                  </a:cubicBezTo>
                  <a:lnTo>
                    <a:pt x="2580111" y="5818258"/>
                  </a:lnTo>
                  <a:lnTo>
                    <a:pt x="2613590" y="5816355"/>
                  </a:lnTo>
                  <a:lnTo>
                    <a:pt x="2646845" y="5813108"/>
                  </a:lnTo>
                  <a:cubicBezTo>
                    <a:pt x="2669016" y="5810869"/>
                    <a:pt x="2691074" y="5808741"/>
                    <a:pt x="2713244" y="5806838"/>
                  </a:cubicBezTo>
                  <a:cubicBezTo>
                    <a:pt x="2889933" y="5789371"/>
                    <a:pt x="3062815" y="5762050"/>
                    <a:pt x="3230882" y="5721292"/>
                  </a:cubicBezTo>
                  <a:cubicBezTo>
                    <a:pt x="3398837" y="5680423"/>
                    <a:pt x="3562426" y="5626902"/>
                    <a:pt x="3720416" y="5556472"/>
                  </a:cubicBezTo>
                  <a:cubicBezTo>
                    <a:pt x="3759381" y="5537997"/>
                    <a:pt x="3798347" y="5518962"/>
                    <a:pt x="3837425" y="5499927"/>
                  </a:cubicBezTo>
                  <a:cubicBezTo>
                    <a:pt x="3875271" y="5478765"/>
                    <a:pt x="3913900" y="5458610"/>
                    <a:pt x="3951634" y="5436552"/>
                  </a:cubicBezTo>
                  <a:lnTo>
                    <a:pt x="4007284" y="5401841"/>
                  </a:lnTo>
                  <a:lnTo>
                    <a:pt x="4035164" y="5384374"/>
                  </a:lnTo>
                  <a:lnTo>
                    <a:pt x="4049049" y="5375640"/>
                  </a:lnTo>
                  <a:lnTo>
                    <a:pt x="4062485" y="5366123"/>
                  </a:lnTo>
                  <a:lnTo>
                    <a:pt x="4116567" y="5328277"/>
                  </a:lnTo>
                  <a:cubicBezTo>
                    <a:pt x="4134594" y="5315624"/>
                    <a:pt x="4152957" y="5303420"/>
                    <a:pt x="4169976" y="5289199"/>
                  </a:cubicBezTo>
                  <a:lnTo>
                    <a:pt x="4222042" y="5247994"/>
                  </a:lnTo>
                  <a:cubicBezTo>
                    <a:pt x="4239398" y="5234222"/>
                    <a:pt x="4256865" y="5220562"/>
                    <a:pt x="4273213" y="5205558"/>
                  </a:cubicBezTo>
                  <a:lnTo>
                    <a:pt x="4323151" y="5161329"/>
                  </a:lnTo>
                  <a:cubicBezTo>
                    <a:pt x="4339611" y="5146437"/>
                    <a:pt x="4356631" y="5131881"/>
                    <a:pt x="4371971" y="5116093"/>
                  </a:cubicBezTo>
                  <a:cubicBezTo>
                    <a:pt x="4435457" y="5054398"/>
                    <a:pt x="4496258" y="4991135"/>
                    <a:pt x="4546868" y="4924400"/>
                  </a:cubicBezTo>
                  <a:cubicBezTo>
                    <a:pt x="4600054" y="4858450"/>
                    <a:pt x="4640699" y="4788916"/>
                    <a:pt x="4675634" y="4715352"/>
                  </a:cubicBezTo>
                  <a:lnTo>
                    <a:pt x="4700155" y="4659255"/>
                  </a:lnTo>
                  <a:lnTo>
                    <a:pt x="4721206" y="4600135"/>
                  </a:lnTo>
                  <a:cubicBezTo>
                    <a:pt x="4728707" y="4580988"/>
                    <a:pt x="4733970" y="4559266"/>
                    <a:pt x="4740465" y="4538887"/>
                  </a:cubicBezTo>
                  <a:cubicBezTo>
                    <a:pt x="4746623" y="4518061"/>
                    <a:pt x="4753005" y="4497906"/>
                    <a:pt x="4758492" y="4475848"/>
                  </a:cubicBezTo>
                  <a:cubicBezTo>
                    <a:pt x="4803168" y="4303637"/>
                    <a:pt x="4840902" y="4115080"/>
                    <a:pt x="4891288" y="3930329"/>
                  </a:cubicBezTo>
                  <a:cubicBezTo>
                    <a:pt x="4940891" y="3744906"/>
                    <a:pt x="5000235" y="3562059"/>
                    <a:pt x="5066298" y="3382235"/>
                  </a:cubicBezTo>
                  <a:cubicBezTo>
                    <a:pt x="5124186" y="3226932"/>
                    <a:pt x="5154530" y="3064015"/>
                    <a:pt x="5156994" y="2898635"/>
                  </a:cubicBezTo>
                  <a:cubicBezTo>
                    <a:pt x="5159681" y="2733255"/>
                    <a:pt x="5132920" y="2565636"/>
                    <a:pt x="5083317" y="2402047"/>
                  </a:cubicBezTo>
                  <a:cubicBezTo>
                    <a:pt x="5033938" y="2238123"/>
                    <a:pt x="4960150" y="2079013"/>
                    <a:pt x="4871022" y="1926958"/>
                  </a:cubicBezTo>
                  <a:cubicBezTo>
                    <a:pt x="4826570" y="1850818"/>
                    <a:pt x="4777415" y="1776918"/>
                    <a:pt x="4727028" y="1703577"/>
                  </a:cubicBezTo>
                  <a:cubicBezTo>
                    <a:pt x="4676418" y="1630349"/>
                    <a:pt x="4622784" y="1558464"/>
                    <a:pt x="4563776" y="1490834"/>
                  </a:cubicBezTo>
                  <a:cubicBezTo>
                    <a:pt x="4503647" y="1423764"/>
                    <a:pt x="4439041" y="1359157"/>
                    <a:pt x="4370291" y="1300596"/>
                  </a:cubicBezTo>
                  <a:cubicBezTo>
                    <a:pt x="4336812" y="1270141"/>
                    <a:pt x="4301541" y="1242148"/>
                    <a:pt x="4266046" y="1214491"/>
                  </a:cubicBezTo>
                  <a:cubicBezTo>
                    <a:pt x="4248355" y="1200607"/>
                    <a:pt x="4230776" y="1186611"/>
                    <a:pt x="4212973" y="1173062"/>
                  </a:cubicBezTo>
                  <a:cubicBezTo>
                    <a:pt x="4194722" y="1160074"/>
                    <a:pt x="4176359" y="1147197"/>
                    <a:pt x="4157995" y="1134545"/>
                  </a:cubicBezTo>
                  <a:cubicBezTo>
                    <a:pt x="4011426" y="1031980"/>
                    <a:pt x="3855004" y="948562"/>
                    <a:pt x="3697126" y="881044"/>
                  </a:cubicBezTo>
                  <a:lnTo>
                    <a:pt x="3637670" y="856747"/>
                  </a:lnTo>
                  <a:lnTo>
                    <a:pt x="3608222" y="844318"/>
                  </a:lnTo>
                  <a:cubicBezTo>
                    <a:pt x="3598480" y="840063"/>
                    <a:pt x="3588179" y="837040"/>
                    <a:pt x="3578214" y="833457"/>
                  </a:cubicBezTo>
                  <a:lnTo>
                    <a:pt x="3518309" y="812294"/>
                  </a:lnTo>
                  <a:cubicBezTo>
                    <a:pt x="3513383" y="810503"/>
                    <a:pt x="3508344" y="808823"/>
                    <a:pt x="3503417" y="806920"/>
                  </a:cubicBezTo>
                  <a:cubicBezTo>
                    <a:pt x="3498603" y="804792"/>
                    <a:pt x="3494236" y="801993"/>
                    <a:pt x="3489533" y="799642"/>
                  </a:cubicBezTo>
                  <a:cubicBezTo>
                    <a:pt x="3480240" y="794827"/>
                    <a:pt x="3470498" y="791020"/>
                    <a:pt x="3460869" y="787101"/>
                  </a:cubicBezTo>
                  <a:lnTo>
                    <a:pt x="3402980" y="763475"/>
                  </a:lnTo>
                  <a:lnTo>
                    <a:pt x="3374092" y="751606"/>
                  </a:lnTo>
                  <a:cubicBezTo>
                    <a:pt x="3364462" y="747688"/>
                    <a:pt x="3354945" y="743433"/>
                    <a:pt x="3344980" y="740409"/>
                  </a:cubicBezTo>
                  <a:lnTo>
                    <a:pt x="3226627" y="700772"/>
                  </a:lnTo>
                  <a:cubicBezTo>
                    <a:pt x="3067405" y="652849"/>
                    <a:pt x="2902697" y="625192"/>
                    <a:pt x="2735750" y="614667"/>
                  </a:cubicBezTo>
                  <a:cubicBezTo>
                    <a:pt x="2714811" y="613435"/>
                    <a:pt x="2694209" y="610860"/>
                    <a:pt x="2673158" y="610412"/>
                  </a:cubicBezTo>
                  <a:lnTo>
                    <a:pt x="2610119" y="609628"/>
                  </a:lnTo>
                  <a:lnTo>
                    <a:pt x="2547080" y="608620"/>
                  </a:lnTo>
                  <a:cubicBezTo>
                    <a:pt x="2536443" y="608173"/>
                    <a:pt x="2526365" y="608397"/>
                    <a:pt x="2516400" y="608844"/>
                  </a:cubicBezTo>
                  <a:lnTo>
                    <a:pt x="2486280" y="609740"/>
                  </a:lnTo>
                  <a:cubicBezTo>
                    <a:pt x="2466125" y="609852"/>
                    <a:pt x="2446307" y="611868"/>
                    <a:pt x="2426376" y="613099"/>
                  </a:cubicBezTo>
                  <a:cubicBezTo>
                    <a:pt x="2406333" y="613995"/>
                    <a:pt x="2386627" y="616458"/>
                    <a:pt x="2366920" y="618474"/>
                  </a:cubicBezTo>
                  <a:cubicBezTo>
                    <a:pt x="2357066" y="619482"/>
                    <a:pt x="2347101" y="620153"/>
                    <a:pt x="2337248" y="621497"/>
                  </a:cubicBezTo>
                  <a:lnTo>
                    <a:pt x="2307800" y="625528"/>
                  </a:lnTo>
                  <a:lnTo>
                    <a:pt x="2278351" y="629559"/>
                  </a:lnTo>
                  <a:lnTo>
                    <a:pt x="2249127" y="634710"/>
                  </a:lnTo>
                  <a:cubicBezTo>
                    <a:pt x="2093377" y="661918"/>
                    <a:pt x="1942329" y="710849"/>
                    <a:pt x="1796096" y="781726"/>
                  </a:cubicBezTo>
                  <a:cubicBezTo>
                    <a:pt x="1649751" y="852268"/>
                    <a:pt x="1508892" y="944307"/>
                    <a:pt x="1370833" y="1048663"/>
                  </a:cubicBezTo>
                  <a:cubicBezTo>
                    <a:pt x="1232774" y="1153244"/>
                    <a:pt x="1097290" y="1269917"/>
                    <a:pt x="959790" y="1390844"/>
                  </a:cubicBezTo>
                  <a:lnTo>
                    <a:pt x="749062" y="1577611"/>
                  </a:lnTo>
                  <a:cubicBezTo>
                    <a:pt x="674602" y="1642329"/>
                    <a:pt x="599806" y="1704137"/>
                    <a:pt x="524786" y="1763145"/>
                  </a:cubicBezTo>
                  <a:cubicBezTo>
                    <a:pt x="374858" y="1881498"/>
                    <a:pt x="223810" y="1987422"/>
                    <a:pt x="84071" y="2098496"/>
                  </a:cubicBezTo>
                  <a:lnTo>
                    <a:pt x="0" y="2168094"/>
                  </a:lnTo>
                  <a:lnTo>
                    <a:pt x="0" y="1576676"/>
                  </a:lnTo>
                  <a:lnTo>
                    <a:pt x="174655" y="1387597"/>
                  </a:lnTo>
                  <a:cubicBezTo>
                    <a:pt x="238926" y="1320079"/>
                    <a:pt x="302749" y="1254577"/>
                    <a:pt x="363661" y="1188626"/>
                  </a:cubicBezTo>
                  <a:lnTo>
                    <a:pt x="458052" y="1086397"/>
                  </a:lnTo>
                  <a:cubicBezTo>
                    <a:pt x="490635" y="1051351"/>
                    <a:pt x="523666" y="1016416"/>
                    <a:pt x="557257" y="981593"/>
                  </a:cubicBezTo>
                  <a:cubicBezTo>
                    <a:pt x="691510" y="842414"/>
                    <a:pt x="835055" y="705699"/>
                    <a:pt x="994165" y="578389"/>
                  </a:cubicBezTo>
                  <a:cubicBezTo>
                    <a:pt x="1152939" y="451190"/>
                    <a:pt x="1328060" y="333398"/>
                    <a:pt x="1520873" y="237215"/>
                  </a:cubicBezTo>
                  <a:cubicBezTo>
                    <a:pt x="1713238" y="141033"/>
                    <a:pt x="1924302" y="68028"/>
                    <a:pt x="2141748" y="31190"/>
                  </a:cubicBezTo>
                  <a:lnTo>
                    <a:pt x="2182505" y="24360"/>
                  </a:lnTo>
                  <a:cubicBezTo>
                    <a:pt x="2196165" y="22344"/>
                    <a:pt x="2209826" y="20665"/>
                    <a:pt x="2223374" y="18873"/>
                  </a:cubicBezTo>
                  <a:lnTo>
                    <a:pt x="2264355" y="13611"/>
                  </a:lnTo>
                  <a:cubicBezTo>
                    <a:pt x="2278015" y="11931"/>
                    <a:pt x="2291676" y="10924"/>
                    <a:pt x="2305336" y="9580"/>
                  </a:cubicBezTo>
                  <a:cubicBezTo>
                    <a:pt x="2332657" y="7229"/>
                    <a:pt x="2360090" y="4653"/>
                    <a:pt x="2387410" y="3645"/>
                  </a:cubicBezTo>
                  <a:cubicBezTo>
                    <a:pt x="2414731" y="2414"/>
                    <a:pt x="2442164" y="510"/>
                    <a:pt x="2469373" y="62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DFB95E12-4EF0-42F7-BCF9-AD31B4C8E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646908" cy="6130481"/>
            </a:xfrm>
            <a:custGeom>
              <a:avLst/>
              <a:gdLst>
                <a:gd name="connsiteX0" fmla="*/ 2616837 w 5646908"/>
                <a:gd name="connsiteY0" fmla="*/ 0 h 6130481"/>
                <a:gd name="connsiteX1" fmla="*/ 4918721 w 5646908"/>
                <a:gd name="connsiteY1" fmla="*/ 1134258 h 6130481"/>
                <a:gd name="connsiteX2" fmla="*/ 5539036 w 5646908"/>
                <a:gd name="connsiteY2" fmla="*/ 3362353 h 6130481"/>
                <a:gd name="connsiteX3" fmla="*/ 4712024 w 5646908"/>
                <a:gd name="connsiteY3" fmla="*/ 5293280 h 6130481"/>
                <a:gd name="connsiteX4" fmla="*/ 2547864 w 5646908"/>
                <a:gd name="connsiteY4" fmla="*/ 6130481 h 6130481"/>
                <a:gd name="connsiteX5" fmla="*/ 263223 w 5646908"/>
                <a:gd name="connsiteY5" fmla="*/ 5212325 h 6130481"/>
                <a:gd name="connsiteX6" fmla="*/ 49974 w 5646908"/>
                <a:gd name="connsiteY6" fmla="*/ 4985345 h 6130481"/>
                <a:gd name="connsiteX7" fmla="*/ 0 w 5646908"/>
                <a:gd name="connsiteY7" fmla="*/ 4920618 h 6130481"/>
                <a:gd name="connsiteX8" fmla="*/ 0 w 5646908"/>
                <a:gd name="connsiteY8" fmla="*/ 3760303 h 6130481"/>
                <a:gd name="connsiteX9" fmla="*/ 80488 w 5646908"/>
                <a:gd name="connsiteY9" fmla="*/ 3974159 h 6130481"/>
                <a:gd name="connsiteX10" fmla="*/ 664748 w 5646908"/>
                <a:gd name="connsiteY10" fmla="*/ 4813600 h 6130481"/>
                <a:gd name="connsiteX11" fmla="*/ 2548087 w 5646908"/>
                <a:gd name="connsiteY11" fmla="*/ 5570406 h 6130481"/>
                <a:gd name="connsiteX12" fmla="*/ 3536561 w 5646908"/>
                <a:gd name="connsiteY12" fmla="*/ 5407153 h 6130481"/>
                <a:gd name="connsiteX13" fmla="*/ 4308035 w 5646908"/>
                <a:gd name="connsiteY13" fmla="*/ 4897241 h 6130481"/>
                <a:gd name="connsiteX14" fmla="*/ 4569038 w 5646908"/>
                <a:gd name="connsiteY14" fmla="*/ 4564802 h 6130481"/>
                <a:gd name="connsiteX15" fmla="*/ 4699147 w 5646908"/>
                <a:gd name="connsiteY15" fmla="*/ 4149952 h 6130481"/>
                <a:gd name="connsiteX16" fmla="*/ 5003034 w 5646908"/>
                <a:gd name="connsiteY16" fmla="*/ 3168421 h 6130481"/>
                <a:gd name="connsiteX17" fmla="*/ 4994189 w 5646908"/>
                <a:gd name="connsiteY17" fmla="*/ 2321590 h 6130481"/>
                <a:gd name="connsiteX18" fmla="*/ 4487860 w 5646908"/>
                <a:gd name="connsiteY18" fmla="*/ 1501856 h 6130481"/>
                <a:gd name="connsiteX19" fmla="*/ 3640469 w 5646908"/>
                <a:gd name="connsiteY19" fmla="*/ 808425 h 6130481"/>
                <a:gd name="connsiteX20" fmla="*/ 2616837 w 5646908"/>
                <a:gd name="connsiteY20" fmla="*/ 559851 h 6130481"/>
                <a:gd name="connsiteX21" fmla="*/ 1762952 w 5646908"/>
                <a:gd name="connsiteY21" fmla="*/ 812008 h 6130481"/>
                <a:gd name="connsiteX22" fmla="*/ 939635 w 5646908"/>
                <a:gd name="connsiteY22" fmla="*/ 1502976 h 6130481"/>
                <a:gd name="connsiteX23" fmla="*/ 585250 w 5646908"/>
                <a:gd name="connsiteY23" fmla="*/ 1831049 h 6130481"/>
                <a:gd name="connsiteX24" fmla="*/ 40403 w 5646908"/>
                <a:gd name="connsiteY24" fmla="*/ 2389556 h 6130481"/>
                <a:gd name="connsiteX25" fmla="*/ 0 w 5646908"/>
                <a:gd name="connsiteY25" fmla="*/ 2456747 h 6130481"/>
                <a:gd name="connsiteX26" fmla="*/ 0 w 5646908"/>
                <a:gd name="connsiteY26" fmla="*/ 1601114 h 6130481"/>
                <a:gd name="connsiteX27" fmla="*/ 93200 w 5646908"/>
                <a:gd name="connsiteY27" fmla="*/ 1513741 h 6130481"/>
                <a:gd name="connsiteX28" fmla="*/ 535423 w 5646908"/>
                <a:gd name="connsiteY28" fmla="*/ 1107273 h 6130481"/>
                <a:gd name="connsiteX29" fmla="*/ 2616837 w 5646908"/>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646908" h="6130481">
                  <a:moveTo>
                    <a:pt x="2616837" y="0"/>
                  </a:moveTo>
                  <a:cubicBezTo>
                    <a:pt x="3596241" y="0"/>
                    <a:pt x="4322479" y="463445"/>
                    <a:pt x="4918721" y="1134258"/>
                  </a:cubicBezTo>
                  <a:cubicBezTo>
                    <a:pt x="5416317" y="1694109"/>
                    <a:pt x="5857703" y="2516643"/>
                    <a:pt x="5539036" y="3362353"/>
                  </a:cubicBezTo>
                  <a:cubicBezTo>
                    <a:pt x="5111758" y="4496612"/>
                    <a:pt x="5300763" y="4716633"/>
                    <a:pt x="4712024" y="5293280"/>
                  </a:cubicBezTo>
                  <a:cubicBezTo>
                    <a:pt x="4123284" y="5869926"/>
                    <a:pt x="3446201" y="6130481"/>
                    <a:pt x="2547864" y="6130481"/>
                  </a:cubicBezTo>
                  <a:cubicBezTo>
                    <a:pt x="1657476" y="6130481"/>
                    <a:pt x="850619" y="5780127"/>
                    <a:pt x="263223" y="5212325"/>
                  </a:cubicBezTo>
                  <a:cubicBezTo>
                    <a:pt x="188497" y="5140091"/>
                    <a:pt x="117321" y="5064339"/>
                    <a:pt x="49974" y="4985345"/>
                  </a:cubicBezTo>
                  <a:lnTo>
                    <a:pt x="0" y="4920618"/>
                  </a:lnTo>
                  <a:lnTo>
                    <a:pt x="0" y="3760303"/>
                  </a:lnTo>
                  <a:lnTo>
                    <a:pt x="80488" y="3974159"/>
                  </a:lnTo>
                  <a:cubicBezTo>
                    <a:pt x="217875" y="4289243"/>
                    <a:pt x="414383" y="4571632"/>
                    <a:pt x="664748" y="4813600"/>
                  </a:cubicBezTo>
                  <a:cubicBezTo>
                    <a:pt x="1169734" y="5301566"/>
                    <a:pt x="1838644" y="5570406"/>
                    <a:pt x="2548087" y="5570406"/>
                  </a:cubicBezTo>
                  <a:cubicBezTo>
                    <a:pt x="2928786" y="5570406"/>
                    <a:pt x="3252156" y="5516996"/>
                    <a:pt x="3536561" y="5407153"/>
                  </a:cubicBezTo>
                  <a:cubicBezTo>
                    <a:pt x="3815366" y="5299438"/>
                    <a:pt x="4067747" y="5132603"/>
                    <a:pt x="4308035" y="4897241"/>
                  </a:cubicBezTo>
                  <a:cubicBezTo>
                    <a:pt x="4475095" y="4733653"/>
                    <a:pt x="4533767" y="4637358"/>
                    <a:pt x="4569038" y="4564802"/>
                  </a:cubicBezTo>
                  <a:cubicBezTo>
                    <a:pt x="4619313" y="4461453"/>
                    <a:pt x="4652792" y="4330784"/>
                    <a:pt x="4699147" y="4149952"/>
                  </a:cubicBezTo>
                  <a:cubicBezTo>
                    <a:pt x="4758491" y="3918846"/>
                    <a:pt x="4839558" y="3602194"/>
                    <a:pt x="5003034" y="3168421"/>
                  </a:cubicBezTo>
                  <a:cubicBezTo>
                    <a:pt x="5103024" y="2902940"/>
                    <a:pt x="5100112" y="2626037"/>
                    <a:pt x="4994189" y="2321590"/>
                  </a:cubicBezTo>
                  <a:cubicBezTo>
                    <a:pt x="4900470" y="2052526"/>
                    <a:pt x="4725460" y="1769129"/>
                    <a:pt x="4487860" y="1501856"/>
                  </a:cubicBezTo>
                  <a:cubicBezTo>
                    <a:pt x="4210285" y="1189683"/>
                    <a:pt x="3933047" y="962832"/>
                    <a:pt x="3640469" y="808425"/>
                  </a:cubicBezTo>
                  <a:cubicBezTo>
                    <a:pt x="3323369" y="641141"/>
                    <a:pt x="2988578" y="559851"/>
                    <a:pt x="2616837" y="559851"/>
                  </a:cubicBezTo>
                  <a:cubicBezTo>
                    <a:pt x="2315413" y="559851"/>
                    <a:pt x="2044110" y="640134"/>
                    <a:pt x="1762952" y="812008"/>
                  </a:cubicBezTo>
                  <a:cubicBezTo>
                    <a:pt x="1472838" y="989593"/>
                    <a:pt x="1197167" y="1250707"/>
                    <a:pt x="939635" y="1502976"/>
                  </a:cubicBezTo>
                  <a:cubicBezTo>
                    <a:pt x="819379" y="1620769"/>
                    <a:pt x="700355" y="1727700"/>
                    <a:pt x="585250" y="1831049"/>
                  </a:cubicBezTo>
                  <a:cubicBezTo>
                    <a:pt x="362317" y="2031140"/>
                    <a:pt x="169840" y="2204022"/>
                    <a:pt x="40403" y="2389556"/>
                  </a:cubicBezTo>
                  <a:lnTo>
                    <a:pt x="0" y="2456747"/>
                  </a:lnTo>
                  <a:lnTo>
                    <a:pt x="0" y="1601114"/>
                  </a:lnTo>
                  <a:lnTo>
                    <a:pt x="93200" y="1513741"/>
                  </a:lnTo>
                  <a:cubicBezTo>
                    <a:pt x="237107" y="1383294"/>
                    <a:pt x="388238" y="1251435"/>
                    <a:pt x="535423" y="1107273"/>
                  </a:cubicBezTo>
                  <a:cubicBezTo>
                    <a:pt x="1124050" y="530627"/>
                    <a:pt x="1718500" y="0"/>
                    <a:pt x="2616837"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2338F8B2-67A9-4086-9341-7705CAB6F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176241"/>
              <a:ext cx="5517522" cy="6130481"/>
            </a:xfrm>
            <a:custGeom>
              <a:avLst/>
              <a:gdLst>
                <a:gd name="connsiteX0" fmla="*/ 2549095 w 5517522"/>
                <a:gd name="connsiteY0" fmla="*/ 0 h 6130481"/>
                <a:gd name="connsiteX1" fmla="*/ 4804175 w 5517522"/>
                <a:gd name="connsiteY1" fmla="*/ 1134258 h 6130481"/>
                <a:gd name="connsiteX2" fmla="*/ 5411838 w 5517522"/>
                <a:gd name="connsiteY2" fmla="*/ 3362353 h 6130481"/>
                <a:gd name="connsiteX3" fmla="*/ 4601621 w 5517522"/>
                <a:gd name="connsiteY3" fmla="*/ 5293280 h 6130481"/>
                <a:gd name="connsiteX4" fmla="*/ 2481577 w 5517522"/>
                <a:gd name="connsiteY4" fmla="*/ 6130481 h 6130481"/>
                <a:gd name="connsiteX5" fmla="*/ 243517 w 5517522"/>
                <a:gd name="connsiteY5" fmla="*/ 5212325 h 6130481"/>
                <a:gd name="connsiteX6" fmla="*/ 34587 w 5517522"/>
                <a:gd name="connsiteY6" fmla="*/ 4985345 h 6130481"/>
                <a:gd name="connsiteX7" fmla="*/ 0 w 5517522"/>
                <a:gd name="connsiteY7" fmla="*/ 4939620 h 6130481"/>
                <a:gd name="connsiteX8" fmla="*/ 0 w 5517522"/>
                <a:gd name="connsiteY8" fmla="*/ 3335329 h 6130481"/>
                <a:gd name="connsiteX9" fmla="*/ 17141 w 5517522"/>
                <a:gd name="connsiteY9" fmla="*/ 3448738 h 6130481"/>
                <a:gd name="connsiteX10" fmla="*/ 167489 w 5517522"/>
                <a:gd name="connsiteY10" fmla="*/ 3930490 h 6130481"/>
                <a:gd name="connsiteX11" fmla="*/ 715471 w 5517522"/>
                <a:gd name="connsiteY11" fmla="*/ 4734212 h 6130481"/>
                <a:gd name="connsiteX12" fmla="*/ 2481689 w 5517522"/>
                <a:gd name="connsiteY12" fmla="*/ 5458772 h 6130481"/>
                <a:gd name="connsiteX13" fmla="*/ 4126644 w 5517522"/>
                <a:gd name="connsiteY13" fmla="*/ 4818302 h 6130481"/>
                <a:gd name="connsiteX14" fmla="*/ 4360437 w 5517522"/>
                <a:gd name="connsiteY14" fmla="*/ 4516766 h 6130481"/>
                <a:gd name="connsiteX15" fmla="*/ 4480357 w 5517522"/>
                <a:gd name="connsiteY15" fmla="*/ 4122855 h 6130481"/>
                <a:gd name="connsiteX16" fmla="*/ 4781557 w 5517522"/>
                <a:gd name="connsiteY16" fmla="*/ 3129791 h 6130481"/>
                <a:gd name="connsiteX17" fmla="*/ 4771928 w 5517522"/>
                <a:gd name="connsiteY17" fmla="*/ 2357869 h 6130481"/>
                <a:gd name="connsiteX18" fmla="*/ 4297510 w 5517522"/>
                <a:gd name="connsiteY18" fmla="*/ 1575533 h 6130481"/>
                <a:gd name="connsiteX19" fmla="*/ 3498715 w 5517522"/>
                <a:gd name="connsiteY19" fmla="*/ 907071 h 6130481"/>
                <a:gd name="connsiteX20" fmla="*/ 2549095 w 5517522"/>
                <a:gd name="connsiteY20" fmla="*/ 671821 h 6130481"/>
                <a:gd name="connsiteX21" fmla="*/ 985319 w 5517522"/>
                <a:gd name="connsiteY21" fmla="*/ 1582475 h 6130481"/>
                <a:gd name="connsiteX22" fmla="*/ 634628 w 5517522"/>
                <a:gd name="connsiteY22" fmla="*/ 1913907 h 6130481"/>
                <a:gd name="connsiteX23" fmla="*/ 117662 w 5517522"/>
                <a:gd name="connsiteY23" fmla="*/ 2453044 h 6130481"/>
                <a:gd name="connsiteX24" fmla="*/ 2515 w 5517522"/>
                <a:gd name="connsiteY24" fmla="*/ 2685494 h 6130481"/>
                <a:gd name="connsiteX25" fmla="*/ 0 w 5517522"/>
                <a:gd name="connsiteY25" fmla="*/ 2696965 h 6130481"/>
                <a:gd name="connsiteX26" fmla="*/ 0 w 5517522"/>
                <a:gd name="connsiteY26" fmla="*/ 1587383 h 6130481"/>
                <a:gd name="connsiteX27" fmla="*/ 76951 w 5517522"/>
                <a:gd name="connsiteY27" fmla="*/ 1513741 h 6130481"/>
                <a:gd name="connsiteX28" fmla="*/ 510118 w 5517522"/>
                <a:gd name="connsiteY28" fmla="*/ 1107273 h 6130481"/>
                <a:gd name="connsiteX29" fmla="*/ 2549095 w 5517522"/>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522" h="6130481">
                  <a:moveTo>
                    <a:pt x="2549095" y="0"/>
                  </a:moveTo>
                  <a:cubicBezTo>
                    <a:pt x="3508568" y="0"/>
                    <a:pt x="4219915" y="463445"/>
                    <a:pt x="4804175" y="1134258"/>
                  </a:cubicBezTo>
                  <a:cubicBezTo>
                    <a:pt x="5291694" y="1694109"/>
                    <a:pt x="5724011"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335329"/>
                  </a:lnTo>
                  <a:lnTo>
                    <a:pt x="17141" y="3448738"/>
                  </a:lnTo>
                  <a:cubicBezTo>
                    <a:pt x="50676" y="3613558"/>
                    <a:pt x="100867" y="3774516"/>
                    <a:pt x="167489" y="3930490"/>
                  </a:cubicBezTo>
                  <a:cubicBezTo>
                    <a:pt x="296255" y="4232138"/>
                    <a:pt x="480670" y="4502546"/>
                    <a:pt x="715471" y="4734212"/>
                  </a:cubicBezTo>
                  <a:cubicBezTo>
                    <a:pt x="1188993" y="5201464"/>
                    <a:pt x="1816250" y="5458772"/>
                    <a:pt x="2481689" y="5458772"/>
                  </a:cubicBezTo>
                  <a:cubicBezTo>
                    <a:pt x="3185758" y="5458772"/>
                    <a:pt x="3677755" y="5267191"/>
                    <a:pt x="4126644" y="4818302"/>
                  </a:cubicBezTo>
                  <a:cubicBezTo>
                    <a:pt x="4278363" y="4666583"/>
                    <a:pt x="4329982" y="4580701"/>
                    <a:pt x="4360437" y="4516766"/>
                  </a:cubicBezTo>
                  <a:cubicBezTo>
                    <a:pt x="4404890" y="4423495"/>
                    <a:pt x="4436577" y="4297417"/>
                    <a:pt x="4480357" y="4122855"/>
                  </a:cubicBezTo>
                  <a:cubicBezTo>
                    <a:pt x="4539030" y="3889285"/>
                    <a:pt x="4619425" y="3569275"/>
                    <a:pt x="4781557" y="3129791"/>
                  </a:cubicBezTo>
                  <a:cubicBezTo>
                    <a:pt x="4870238" y="2889503"/>
                    <a:pt x="4867103" y="2637010"/>
                    <a:pt x="4771928" y="2357869"/>
                  </a:cubicBezTo>
                  <a:cubicBezTo>
                    <a:pt x="4684815" y="2102465"/>
                    <a:pt x="4520779" y="1831945"/>
                    <a:pt x="4297510" y="1575533"/>
                  </a:cubicBezTo>
                  <a:cubicBezTo>
                    <a:pt x="4034492" y="1273549"/>
                    <a:pt x="3773266" y="1054983"/>
                    <a:pt x="3498715" y="907071"/>
                  </a:cubicBezTo>
                  <a:cubicBezTo>
                    <a:pt x="3204905" y="748745"/>
                    <a:pt x="2894187" y="671821"/>
                    <a:pt x="2549095" y="671821"/>
                  </a:cubicBezTo>
                  <a:cubicBezTo>
                    <a:pt x="1942553" y="671821"/>
                    <a:pt x="1518298" y="1049273"/>
                    <a:pt x="985319" y="1582475"/>
                  </a:cubicBezTo>
                  <a:cubicBezTo>
                    <a:pt x="865735" y="1702059"/>
                    <a:pt x="748278" y="1809774"/>
                    <a:pt x="634628" y="1913907"/>
                  </a:cubicBezTo>
                  <a:cubicBezTo>
                    <a:pt x="421325" y="2109407"/>
                    <a:pt x="237134" y="2278146"/>
                    <a:pt x="117662" y="2453044"/>
                  </a:cubicBezTo>
                  <a:cubicBezTo>
                    <a:pt x="64756" y="2530415"/>
                    <a:pt x="27022" y="2605799"/>
                    <a:pt x="2515" y="2685494"/>
                  </a:cubicBezTo>
                  <a:lnTo>
                    <a:pt x="0" y="2696965"/>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E653AAAF-CCEF-494B-9366-16BB3815A6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176241"/>
              <a:ext cx="5517475" cy="6130481"/>
            </a:xfrm>
            <a:custGeom>
              <a:avLst/>
              <a:gdLst>
                <a:gd name="connsiteX0" fmla="*/ 2549095 w 5517475"/>
                <a:gd name="connsiteY0" fmla="*/ 0 h 6130481"/>
                <a:gd name="connsiteX1" fmla="*/ 4804175 w 5517475"/>
                <a:gd name="connsiteY1" fmla="*/ 1134258 h 6130481"/>
                <a:gd name="connsiteX2" fmla="*/ 5411838 w 5517475"/>
                <a:gd name="connsiteY2" fmla="*/ 3362353 h 6130481"/>
                <a:gd name="connsiteX3" fmla="*/ 4601621 w 5517475"/>
                <a:gd name="connsiteY3" fmla="*/ 5293280 h 6130481"/>
                <a:gd name="connsiteX4" fmla="*/ 2481577 w 5517475"/>
                <a:gd name="connsiteY4" fmla="*/ 6130481 h 6130481"/>
                <a:gd name="connsiteX5" fmla="*/ 243517 w 5517475"/>
                <a:gd name="connsiteY5" fmla="*/ 5212325 h 6130481"/>
                <a:gd name="connsiteX6" fmla="*/ 34587 w 5517475"/>
                <a:gd name="connsiteY6" fmla="*/ 4985345 h 6130481"/>
                <a:gd name="connsiteX7" fmla="*/ 0 w 5517475"/>
                <a:gd name="connsiteY7" fmla="*/ 4939620 h 6130481"/>
                <a:gd name="connsiteX8" fmla="*/ 0 w 5517475"/>
                <a:gd name="connsiteY8" fmla="*/ 3799573 h 6130481"/>
                <a:gd name="connsiteX9" fmla="*/ 64364 w 5517475"/>
                <a:gd name="connsiteY9" fmla="*/ 3974159 h 6130481"/>
                <a:gd name="connsiteX10" fmla="*/ 636644 w 5517475"/>
                <a:gd name="connsiteY10" fmla="*/ 4813600 h 6130481"/>
                <a:gd name="connsiteX11" fmla="*/ 2481577 w 5517475"/>
                <a:gd name="connsiteY11" fmla="*/ 5570406 h 6130481"/>
                <a:gd name="connsiteX12" fmla="*/ 3449896 w 5517475"/>
                <a:gd name="connsiteY12" fmla="*/ 5407153 h 6130481"/>
                <a:gd name="connsiteX13" fmla="*/ 4205695 w 5517475"/>
                <a:gd name="connsiteY13" fmla="*/ 4897241 h 6130481"/>
                <a:gd name="connsiteX14" fmla="*/ 4461434 w 5517475"/>
                <a:gd name="connsiteY14" fmla="*/ 4564802 h 6130481"/>
                <a:gd name="connsiteX15" fmla="*/ 4588969 w 5517475"/>
                <a:gd name="connsiteY15" fmla="*/ 4149952 h 6130481"/>
                <a:gd name="connsiteX16" fmla="*/ 4886585 w 5517475"/>
                <a:gd name="connsiteY16" fmla="*/ 3168421 h 6130481"/>
                <a:gd name="connsiteX17" fmla="*/ 4877964 w 5517475"/>
                <a:gd name="connsiteY17" fmla="*/ 2321590 h 6130481"/>
                <a:gd name="connsiteX18" fmla="*/ 4382048 w 5517475"/>
                <a:gd name="connsiteY18" fmla="*/ 1501856 h 6130481"/>
                <a:gd name="connsiteX19" fmla="*/ 3551900 w 5517475"/>
                <a:gd name="connsiteY19" fmla="*/ 808425 h 6130481"/>
                <a:gd name="connsiteX20" fmla="*/ 2549095 w 5517475"/>
                <a:gd name="connsiteY20" fmla="*/ 559851 h 6130481"/>
                <a:gd name="connsiteX21" fmla="*/ 1712566 w 5517475"/>
                <a:gd name="connsiteY21" fmla="*/ 812008 h 6130481"/>
                <a:gd name="connsiteX22" fmla="*/ 906044 w 5517475"/>
                <a:gd name="connsiteY22" fmla="*/ 1502976 h 6130481"/>
                <a:gd name="connsiteX23" fmla="*/ 558825 w 5517475"/>
                <a:gd name="connsiteY23" fmla="*/ 1831049 h 6130481"/>
                <a:gd name="connsiteX24" fmla="*/ 25063 w 5517475"/>
                <a:gd name="connsiteY24" fmla="*/ 2389556 h 6130481"/>
                <a:gd name="connsiteX25" fmla="*/ 0 w 5517475"/>
                <a:gd name="connsiteY25" fmla="*/ 2432109 h 6130481"/>
                <a:gd name="connsiteX26" fmla="*/ 0 w 5517475"/>
                <a:gd name="connsiteY26" fmla="*/ 1587383 h 6130481"/>
                <a:gd name="connsiteX27" fmla="*/ 76951 w 5517475"/>
                <a:gd name="connsiteY27" fmla="*/ 1513741 h 6130481"/>
                <a:gd name="connsiteX28" fmla="*/ 510118 w 5517475"/>
                <a:gd name="connsiteY28" fmla="*/ 1107273 h 6130481"/>
                <a:gd name="connsiteX29" fmla="*/ 2549095 w 5517475"/>
                <a:gd name="connsiteY29" fmla="*/ 0 h 6130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517475" h="6130481">
                  <a:moveTo>
                    <a:pt x="2549095" y="0"/>
                  </a:moveTo>
                  <a:cubicBezTo>
                    <a:pt x="3508568" y="0"/>
                    <a:pt x="4219915" y="463445"/>
                    <a:pt x="4804175" y="1134258"/>
                  </a:cubicBezTo>
                  <a:cubicBezTo>
                    <a:pt x="5291694" y="1694109"/>
                    <a:pt x="5723899" y="2516643"/>
                    <a:pt x="5411838" y="3362353"/>
                  </a:cubicBezTo>
                  <a:cubicBezTo>
                    <a:pt x="4993181" y="4496612"/>
                    <a:pt x="5178268" y="4716633"/>
                    <a:pt x="4601621" y="5293280"/>
                  </a:cubicBezTo>
                  <a:cubicBezTo>
                    <a:pt x="4024863" y="5869926"/>
                    <a:pt x="3361551" y="6130481"/>
                    <a:pt x="2481577" y="6130481"/>
                  </a:cubicBezTo>
                  <a:cubicBezTo>
                    <a:pt x="1609329" y="6130481"/>
                    <a:pt x="818932" y="5780127"/>
                    <a:pt x="243517" y="5212325"/>
                  </a:cubicBezTo>
                  <a:cubicBezTo>
                    <a:pt x="170302" y="5140091"/>
                    <a:pt x="100568" y="5064339"/>
                    <a:pt x="34587" y="4985345"/>
                  </a:cubicBezTo>
                  <a:lnTo>
                    <a:pt x="0" y="4939620"/>
                  </a:lnTo>
                  <a:lnTo>
                    <a:pt x="0" y="3799573"/>
                  </a:lnTo>
                  <a:lnTo>
                    <a:pt x="64364" y="3974159"/>
                  </a:lnTo>
                  <a:cubicBezTo>
                    <a:pt x="198841" y="4289243"/>
                    <a:pt x="391429" y="4571632"/>
                    <a:pt x="636644" y="4813600"/>
                  </a:cubicBezTo>
                  <a:cubicBezTo>
                    <a:pt x="1131328" y="5301566"/>
                    <a:pt x="1786578" y="5570406"/>
                    <a:pt x="2481577" y="5570406"/>
                  </a:cubicBezTo>
                  <a:cubicBezTo>
                    <a:pt x="2854550" y="5570406"/>
                    <a:pt x="3171314" y="5516996"/>
                    <a:pt x="3449896" y="5407153"/>
                  </a:cubicBezTo>
                  <a:cubicBezTo>
                    <a:pt x="3723103" y="5299438"/>
                    <a:pt x="3970333" y="5132603"/>
                    <a:pt x="4205695" y="4897241"/>
                  </a:cubicBezTo>
                  <a:cubicBezTo>
                    <a:pt x="4369395" y="4733653"/>
                    <a:pt x="4426836" y="4637358"/>
                    <a:pt x="4461434" y="4564802"/>
                  </a:cubicBezTo>
                  <a:cubicBezTo>
                    <a:pt x="4510701" y="4461453"/>
                    <a:pt x="4543509" y="4330784"/>
                    <a:pt x="4588969" y="4149952"/>
                  </a:cubicBezTo>
                  <a:cubicBezTo>
                    <a:pt x="4646969" y="3918846"/>
                    <a:pt x="4726468" y="3602194"/>
                    <a:pt x="4886585" y="3168421"/>
                  </a:cubicBezTo>
                  <a:cubicBezTo>
                    <a:pt x="4984560" y="2902940"/>
                    <a:pt x="4981760" y="2626037"/>
                    <a:pt x="4877964" y="2321590"/>
                  </a:cubicBezTo>
                  <a:cubicBezTo>
                    <a:pt x="4786260" y="2052526"/>
                    <a:pt x="4614834" y="1769129"/>
                    <a:pt x="4382048" y="1501856"/>
                  </a:cubicBezTo>
                  <a:cubicBezTo>
                    <a:pt x="4110072" y="1189683"/>
                    <a:pt x="3838544" y="962832"/>
                    <a:pt x="3551900" y="808425"/>
                  </a:cubicBezTo>
                  <a:cubicBezTo>
                    <a:pt x="3241183" y="641141"/>
                    <a:pt x="2913222" y="559851"/>
                    <a:pt x="2549095" y="559851"/>
                  </a:cubicBezTo>
                  <a:cubicBezTo>
                    <a:pt x="2253830" y="559851"/>
                    <a:pt x="1988013" y="640134"/>
                    <a:pt x="1712566" y="812008"/>
                  </a:cubicBezTo>
                  <a:cubicBezTo>
                    <a:pt x="1428385" y="989593"/>
                    <a:pt x="1158313" y="1250707"/>
                    <a:pt x="906044" y="1502976"/>
                  </a:cubicBezTo>
                  <a:cubicBezTo>
                    <a:pt x="788140" y="1620769"/>
                    <a:pt x="671579" y="1727700"/>
                    <a:pt x="558825" y="1831049"/>
                  </a:cubicBezTo>
                  <a:cubicBezTo>
                    <a:pt x="340371" y="2031140"/>
                    <a:pt x="151813" y="2204022"/>
                    <a:pt x="25063" y="2389556"/>
                  </a:cubicBezTo>
                  <a:lnTo>
                    <a:pt x="0" y="2432109"/>
                  </a:lnTo>
                  <a:lnTo>
                    <a:pt x="0" y="1587383"/>
                  </a:lnTo>
                  <a:lnTo>
                    <a:pt x="76951" y="1513741"/>
                  </a:lnTo>
                  <a:cubicBezTo>
                    <a:pt x="217918" y="1383294"/>
                    <a:pt x="365956" y="1251435"/>
                    <a:pt x="510118" y="1107273"/>
                  </a:cubicBezTo>
                  <a:cubicBezTo>
                    <a:pt x="1086764" y="530627"/>
                    <a:pt x="1669121" y="0"/>
                    <a:pt x="2549095"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34B356D9-49C3-412F-8E03-AC9AE8371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0"/>
              <a:ext cx="5646974" cy="6483075"/>
            </a:xfrm>
            <a:custGeom>
              <a:avLst/>
              <a:gdLst>
                <a:gd name="connsiteX0" fmla="*/ 2405773 w 5646974"/>
                <a:gd name="connsiteY0" fmla="*/ 0 h 6483075"/>
                <a:gd name="connsiteX1" fmla="*/ 5646974 w 5646974"/>
                <a:gd name="connsiteY1" fmla="*/ 3241538 h 6483075"/>
                <a:gd name="connsiteX2" fmla="*/ 2405773 w 5646974"/>
                <a:gd name="connsiteY2" fmla="*/ 6483075 h 6483075"/>
                <a:gd name="connsiteX3" fmla="*/ 113897 w 5646974"/>
                <a:gd name="connsiteY3" fmla="*/ 5533666 h 6483075"/>
                <a:gd name="connsiteX4" fmla="*/ 0 w 5646974"/>
                <a:gd name="connsiteY4" fmla="*/ 5408336 h 6483075"/>
                <a:gd name="connsiteX5" fmla="*/ 0 w 5646974"/>
                <a:gd name="connsiteY5" fmla="*/ 4983659 h 6483075"/>
                <a:gd name="connsiteX6" fmla="*/ 155731 w 5646974"/>
                <a:gd name="connsiteY6" fmla="*/ 5176047 h 6483075"/>
                <a:gd name="connsiteX7" fmla="*/ 1093706 w 5646974"/>
                <a:gd name="connsiteY7" fmla="*/ 5866903 h 6483075"/>
                <a:gd name="connsiteX8" fmla="*/ 1639673 w 5646974"/>
                <a:gd name="connsiteY8" fmla="*/ 6059940 h 6483075"/>
                <a:gd name="connsiteX9" fmla="*/ 1709990 w 5646974"/>
                <a:gd name="connsiteY9" fmla="*/ 6076287 h 6483075"/>
                <a:gd name="connsiteX10" fmla="*/ 1780307 w 5646974"/>
                <a:gd name="connsiteY10" fmla="*/ 6091963 h 6483075"/>
                <a:gd name="connsiteX11" fmla="*/ 1851072 w 5646974"/>
                <a:gd name="connsiteY11" fmla="*/ 6105176 h 6483075"/>
                <a:gd name="connsiteX12" fmla="*/ 1886455 w 5646974"/>
                <a:gd name="connsiteY12" fmla="*/ 6111782 h 6483075"/>
                <a:gd name="connsiteX13" fmla="*/ 1921949 w 5646974"/>
                <a:gd name="connsiteY13" fmla="*/ 6117716 h 6483075"/>
                <a:gd name="connsiteX14" fmla="*/ 2064152 w 5646974"/>
                <a:gd name="connsiteY14" fmla="*/ 6137647 h 6483075"/>
                <a:gd name="connsiteX15" fmla="*/ 2206914 w 5646974"/>
                <a:gd name="connsiteY15" fmla="*/ 6151195 h 6483075"/>
                <a:gd name="connsiteX16" fmla="*/ 2350011 w 5646974"/>
                <a:gd name="connsiteY16" fmla="*/ 6158250 h 6483075"/>
                <a:gd name="connsiteX17" fmla="*/ 2493109 w 5646974"/>
                <a:gd name="connsiteY17" fmla="*/ 6159705 h 6483075"/>
                <a:gd name="connsiteX18" fmla="*/ 2781321 w 5646974"/>
                <a:gd name="connsiteY18" fmla="*/ 6147277 h 6483075"/>
                <a:gd name="connsiteX19" fmla="*/ 3345091 w 5646974"/>
                <a:gd name="connsiteY19" fmla="*/ 6060276 h 6483075"/>
                <a:gd name="connsiteX20" fmla="*/ 3878853 w 5646974"/>
                <a:gd name="connsiteY20" fmla="*/ 5871718 h 6483075"/>
                <a:gd name="connsiteX21" fmla="*/ 4367267 w 5646974"/>
                <a:gd name="connsiteY21" fmla="*/ 5573093 h 6483075"/>
                <a:gd name="connsiteX22" fmla="*/ 4424484 w 5646974"/>
                <a:gd name="connsiteY22" fmla="*/ 5528529 h 6483075"/>
                <a:gd name="connsiteX23" fmla="*/ 4481252 w 5646974"/>
                <a:gd name="connsiteY23" fmla="*/ 5483069 h 6483075"/>
                <a:gd name="connsiteX24" fmla="*/ 4536790 w 5646974"/>
                <a:gd name="connsiteY24" fmla="*/ 5435818 h 6483075"/>
                <a:gd name="connsiteX25" fmla="*/ 4591543 w 5646974"/>
                <a:gd name="connsiteY25" fmla="*/ 5387671 h 6483075"/>
                <a:gd name="connsiteX26" fmla="*/ 4794209 w 5646974"/>
                <a:gd name="connsiteY26" fmla="*/ 5181198 h 6483075"/>
                <a:gd name="connsiteX27" fmla="*/ 4956678 w 5646974"/>
                <a:gd name="connsiteY27" fmla="*/ 4945836 h 6483075"/>
                <a:gd name="connsiteX28" fmla="*/ 4989262 w 5646974"/>
                <a:gd name="connsiteY28" fmla="*/ 4881453 h 6483075"/>
                <a:gd name="connsiteX29" fmla="*/ 5017814 w 5646974"/>
                <a:gd name="connsiteY29" fmla="*/ 4814607 h 6483075"/>
                <a:gd name="connsiteX30" fmla="*/ 5044127 w 5646974"/>
                <a:gd name="connsiteY30" fmla="*/ 4746193 h 6483075"/>
                <a:gd name="connsiteX31" fmla="*/ 5068425 w 5646974"/>
                <a:gd name="connsiteY31" fmla="*/ 4676436 h 6483075"/>
                <a:gd name="connsiteX32" fmla="*/ 5154641 w 5646974"/>
                <a:gd name="connsiteY32" fmla="*/ 4390352 h 6483075"/>
                <a:gd name="connsiteX33" fmla="*/ 5196854 w 5646974"/>
                <a:gd name="connsiteY33" fmla="*/ 4246134 h 6483075"/>
                <a:gd name="connsiteX34" fmla="*/ 5240299 w 5646974"/>
                <a:gd name="connsiteY34" fmla="*/ 4102140 h 6483075"/>
                <a:gd name="connsiteX35" fmla="*/ 5432440 w 5646974"/>
                <a:gd name="connsiteY35" fmla="*/ 3532884 h 6483075"/>
                <a:gd name="connsiteX36" fmla="*/ 5528846 w 5646974"/>
                <a:gd name="connsiteY36" fmla="*/ 2951647 h 6483075"/>
                <a:gd name="connsiteX37" fmla="*/ 5495927 w 5646974"/>
                <a:gd name="connsiteY37" fmla="*/ 2658733 h 6483075"/>
                <a:gd name="connsiteX38" fmla="*/ 5480027 w 5646974"/>
                <a:gd name="connsiteY38" fmla="*/ 2586848 h 6483075"/>
                <a:gd name="connsiteX39" fmla="*/ 5461328 w 5646974"/>
                <a:gd name="connsiteY39" fmla="*/ 2515635 h 6483075"/>
                <a:gd name="connsiteX40" fmla="*/ 5439605 w 5646974"/>
                <a:gd name="connsiteY40" fmla="*/ 2445317 h 6483075"/>
                <a:gd name="connsiteX41" fmla="*/ 5415532 w 5646974"/>
                <a:gd name="connsiteY41" fmla="*/ 2375896 h 6483075"/>
                <a:gd name="connsiteX42" fmla="*/ 5144564 w 5646974"/>
                <a:gd name="connsiteY42" fmla="*/ 1857138 h 6483075"/>
                <a:gd name="connsiteX43" fmla="*/ 4774838 w 5646974"/>
                <a:gd name="connsiteY43" fmla="*/ 1405450 h 6483075"/>
                <a:gd name="connsiteX44" fmla="*/ 4345769 w 5646974"/>
                <a:gd name="connsiteY44" fmla="*/ 1012323 h 6483075"/>
                <a:gd name="connsiteX45" fmla="*/ 4115334 w 5646974"/>
                <a:gd name="connsiteY45" fmla="*/ 841344 h 6483075"/>
                <a:gd name="connsiteX46" fmla="*/ 3874038 w 5646974"/>
                <a:gd name="connsiteY46" fmla="*/ 691528 h 6483075"/>
                <a:gd name="connsiteX47" fmla="*/ 3359535 w 5646974"/>
                <a:gd name="connsiteY47" fmla="*/ 468819 h 6483075"/>
                <a:gd name="connsiteX48" fmla="*/ 2811105 w 5646974"/>
                <a:gd name="connsiteY48" fmla="*/ 366031 h 6483075"/>
                <a:gd name="connsiteX49" fmla="*/ 2741124 w 5646974"/>
                <a:gd name="connsiteY49" fmla="*/ 361440 h 6483075"/>
                <a:gd name="connsiteX50" fmla="*/ 2671030 w 5646974"/>
                <a:gd name="connsiteY50" fmla="*/ 358417 h 6483075"/>
                <a:gd name="connsiteX51" fmla="*/ 2600713 w 5646974"/>
                <a:gd name="connsiteY51" fmla="*/ 357521 h 6483075"/>
                <a:gd name="connsiteX52" fmla="*/ 2531739 w 5646974"/>
                <a:gd name="connsiteY52" fmla="*/ 358529 h 6483075"/>
                <a:gd name="connsiteX53" fmla="*/ 2259988 w 5646974"/>
                <a:gd name="connsiteY53" fmla="*/ 385289 h 6483075"/>
                <a:gd name="connsiteX54" fmla="*/ 1740670 w 5646974"/>
                <a:gd name="connsiteY54" fmla="*/ 553917 h 6483075"/>
                <a:gd name="connsiteX55" fmla="*/ 1264124 w 5646974"/>
                <a:gd name="connsiteY55" fmla="*/ 853549 h 6483075"/>
                <a:gd name="connsiteX56" fmla="*/ 823074 w 5646974"/>
                <a:gd name="connsiteY56" fmla="*/ 1234136 h 6483075"/>
                <a:gd name="connsiteX57" fmla="*/ 715694 w 5646974"/>
                <a:gd name="connsiteY57" fmla="*/ 1336252 h 6483075"/>
                <a:gd name="connsiteX58" fmla="*/ 606859 w 5646974"/>
                <a:gd name="connsiteY58" fmla="*/ 1440945 h 6483075"/>
                <a:gd name="connsiteX59" fmla="*/ 382023 w 5646974"/>
                <a:gd name="connsiteY59" fmla="*/ 1646074 h 6483075"/>
                <a:gd name="connsiteX60" fmla="*/ 158531 w 5646974"/>
                <a:gd name="connsiteY60" fmla="*/ 1843813 h 6483075"/>
                <a:gd name="connsiteX61" fmla="*/ 0 w 5646974"/>
                <a:gd name="connsiteY61" fmla="*/ 1991775 h 6483075"/>
                <a:gd name="connsiteX62" fmla="*/ 0 w 5646974"/>
                <a:gd name="connsiteY62" fmla="*/ 1074740 h 6483075"/>
                <a:gd name="connsiteX63" fmla="*/ 113897 w 5646974"/>
                <a:gd name="connsiteY63" fmla="*/ 949410 h 6483075"/>
                <a:gd name="connsiteX64" fmla="*/ 2405773 w 5646974"/>
                <a:gd name="connsiteY64" fmla="*/ 0 h 648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5646974" h="6483075">
                  <a:moveTo>
                    <a:pt x="2405773" y="0"/>
                  </a:moveTo>
                  <a:cubicBezTo>
                    <a:pt x="4195841" y="0"/>
                    <a:pt x="5646974" y="1451246"/>
                    <a:pt x="5646974" y="3241538"/>
                  </a:cubicBezTo>
                  <a:cubicBezTo>
                    <a:pt x="5646974" y="5031830"/>
                    <a:pt x="4195841" y="6483075"/>
                    <a:pt x="2405773" y="6483075"/>
                  </a:cubicBezTo>
                  <a:cubicBezTo>
                    <a:pt x="1510739" y="6483075"/>
                    <a:pt x="700439" y="6120264"/>
                    <a:pt x="113897" y="5533666"/>
                  </a:cubicBezTo>
                  <a:lnTo>
                    <a:pt x="0" y="5408336"/>
                  </a:lnTo>
                  <a:lnTo>
                    <a:pt x="0" y="4983659"/>
                  </a:lnTo>
                  <a:lnTo>
                    <a:pt x="155731" y="5176047"/>
                  </a:lnTo>
                  <a:cubicBezTo>
                    <a:pt x="417742" y="5469073"/>
                    <a:pt x="741224" y="5704211"/>
                    <a:pt x="1093706" y="5866903"/>
                  </a:cubicBezTo>
                  <a:cubicBezTo>
                    <a:pt x="1269947" y="5948418"/>
                    <a:pt x="1453018" y="6013137"/>
                    <a:pt x="1639673" y="6059940"/>
                  </a:cubicBezTo>
                  <a:lnTo>
                    <a:pt x="1709990" y="6076287"/>
                  </a:lnTo>
                  <a:cubicBezTo>
                    <a:pt x="1733504" y="6081550"/>
                    <a:pt x="1756570" y="6088156"/>
                    <a:pt x="1780307" y="6091963"/>
                  </a:cubicBezTo>
                  <a:lnTo>
                    <a:pt x="1851072" y="6105176"/>
                  </a:lnTo>
                  <a:lnTo>
                    <a:pt x="1886455" y="6111782"/>
                  </a:lnTo>
                  <a:cubicBezTo>
                    <a:pt x="1898212" y="6114021"/>
                    <a:pt x="1909969" y="6116373"/>
                    <a:pt x="1921949" y="6117716"/>
                  </a:cubicBezTo>
                  <a:cubicBezTo>
                    <a:pt x="1969425" y="6124323"/>
                    <a:pt x="2016676" y="6131489"/>
                    <a:pt x="2064152" y="6137647"/>
                  </a:cubicBezTo>
                  <a:cubicBezTo>
                    <a:pt x="2111851" y="6141790"/>
                    <a:pt x="2159438" y="6146381"/>
                    <a:pt x="2206914" y="6151195"/>
                  </a:cubicBezTo>
                  <a:lnTo>
                    <a:pt x="2350011" y="6158250"/>
                  </a:lnTo>
                  <a:cubicBezTo>
                    <a:pt x="2397711" y="6159593"/>
                    <a:pt x="2445410" y="6159146"/>
                    <a:pt x="2493109" y="6159705"/>
                  </a:cubicBezTo>
                  <a:cubicBezTo>
                    <a:pt x="2589068" y="6158137"/>
                    <a:pt x="2685922" y="6154666"/>
                    <a:pt x="2781321" y="6147277"/>
                  </a:cubicBezTo>
                  <a:cubicBezTo>
                    <a:pt x="2972566" y="6132944"/>
                    <a:pt x="3161348" y="6105288"/>
                    <a:pt x="3345091" y="6060276"/>
                  </a:cubicBezTo>
                  <a:cubicBezTo>
                    <a:pt x="3528834" y="6015375"/>
                    <a:pt x="3707539" y="5952785"/>
                    <a:pt x="3878853" y="5871718"/>
                  </a:cubicBezTo>
                  <a:cubicBezTo>
                    <a:pt x="4050167" y="5790428"/>
                    <a:pt x="4213084" y="5689318"/>
                    <a:pt x="4367267" y="5573093"/>
                  </a:cubicBezTo>
                  <a:lnTo>
                    <a:pt x="4424484" y="5528529"/>
                  </a:lnTo>
                  <a:cubicBezTo>
                    <a:pt x="4443631" y="5513637"/>
                    <a:pt x="4463113" y="5499193"/>
                    <a:pt x="4481252" y="5483069"/>
                  </a:cubicBezTo>
                  <a:lnTo>
                    <a:pt x="4536790" y="5435818"/>
                  </a:lnTo>
                  <a:cubicBezTo>
                    <a:pt x="4555265" y="5419918"/>
                    <a:pt x="4574188" y="5404466"/>
                    <a:pt x="4591543" y="5387671"/>
                  </a:cubicBezTo>
                  <a:cubicBezTo>
                    <a:pt x="4662980" y="5321944"/>
                    <a:pt x="4733074" y="5254650"/>
                    <a:pt x="4794209" y="5181198"/>
                  </a:cubicBezTo>
                  <a:cubicBezTo>
                    <a:pt x="4857808" y="5109089"/>
                    <a:pt x="4910434" y="5029926"/>
                    <a:pt x="4956678" y="4945836"/>
                  </a:cubicBezTo>
                  <a:cubicBezTo>
                    <a:pt x="4967651" y="4924450"/>
                    <a:pt x="4978624" y="4903064"/>
                    <a:pt x="4989262" y="4881453"/>
                  </a:cubicBezTo>
                  <a:lnTo>
                    <a:pt x="5017814" y="4814607"/>
                  </a:lnTo>
                  <a:cubicBezTo>
                    <a:pt x="5027891" y="4792549"/>
                    <a:pt x="5035393" y="4769035"/>
                    <a:pt x="5044127" y="4746193"/>
                  </a:cubicBezTo>
                  <a:cubicBezTo>
                    <a:pt x="5052636" y="4723128"/>
                    <a:pt x="5061146" y="4700174"/>
                    <a:pt x="5068425" y="4676436"/>
                  </a:cubicBezTo>
                  <a:cubicBezTo>
                    <a:pt x="5099552" y="4582717"/>
                    <a:pt x="5126985" y="4486422"/>
                    <a:pt x="5154641" y="4390352"/>
                  </a:cubicBezTo>
                  <a:lnTo>
                    <a:pt x="5196854" y="4246134"/>
                  </a:lnTo>
                  <a:lnTo>
                    <a:pt x="5240299" y="4102140"/>
                  </a:lnTo>
                  <a:cubicBezTo>
                    <a:pt x="5299195" y="3910560"/>
                    <a:pt x="5364697" y="3721330"/>
                    <a:pt x="5432440" y="3532884"/>
                  </a:cubicBezTo>
                  <a:cubicBezTo>
                    <a:pt x="5500294" y="3346902"/>
                    <a:pt x="5533549" y="3148714"/>
                    <a:pt x="5528846" y="2951647"/>
                  </a:cubicBezTo>
                  <a:cubicBezTo>
                    <a:pt x="5526831" y="2853113"/>
                    <a:pt x="5515409" y="2755027"/>
                    <a:pt x="5495927" y="2658733"/>
                  </a:cubicBezTo>
                  <a:cubicBezTo>
                    <a:pt x="5491112" y="2634659"/>
                    <a:pt x="5486297" y="2610585"/>
                    <a:pt x="5480027" y="2586848"/>
                  </a:cubicBezTo>
                  <a:cubicBezTo>
                    <a:pt x="5474205" y="2562998"/>
                    <a:pt x="5468718" y="2539036"/>
                    <a:pt x="5461328" y="2515635"/>
                  </a:cubicBezTo>
                  <a:cubicBezTo>
                    <a:pt x="5454386" y="2492009"/>
                    <a:pt x="5447668" y="2468495"/>
                    <a:pt x="5439605" y="2445317"/>
                  </a:cubicBezTo>
                  <a:cubicBezTo>
                    <a:pt x="5431879" y="2422028"/>
                    <a:pt x="5424378" y="2398738"/>
                    <a:pt x="5415532" y="2375896"/>
                  </a:cubicBezTo>
                  <a:cubicBezTo>
                    <a:pt x="5347790" y="2191817"/>
                    <a:pt x="5254071" y="2018599"/>
                    <a:pt x="5144564" y="1857138"/>
                  </a:cubicBezTo>
                  <a:cubicBezTo>
                    <a:pt x="5034946" y="1695565"/>
                    <a:pt x="4909762" y="1545301"/>
                    <a:pt x="4774838" y="1405450"/>
                  </a:cubicBezTo>
                  <a:cubicBezTo>
                    <a:pt x="4638907" y="1265040"/>
                    <a:pt x="4496145" y="1132131"/>
                    <a:pt x="4345769" y="1012323"/>
                  </a:cubicBezTo>
                  <a:cubicBezTo>
                    <a:pt x="4270749" y="952195"/>
                    <a:pt x="4194273" y="894642"/>
                    <a:pt x="4115334" y="841344"/>
                  </a:cubicBezTo>
                  <a:cubicBezTo>
                    <a:pt x="4037067" y="787263"/>
                    <a:pt x="3956336" y="737548"/>
                    <a:pt x="3874038" y="691528"/>
                  </a:cubicBezTo>
                  <a:cubicBezTo>
                    <a:pt x="3709554" y="599712"/>
                    <a:pt x="3537792" y="523349"/>
                    <a:pt x="3359535" y="468819"/>
                  </a:cubicBezTo>
                  <a:cubicBezTo>
                    <a:pt x="3181278" y="414514"/>
                    <a:pt x="2997311" y="380699"/>
                    <a:pt x="2811105" y="366031"/>
                  </a:cubicBezTo>
                  <a:cubicBezTo>
                    <a:pt x="2787703" y="364575"/>
                    <a:pt x="2764525" y="362448"/>
                    <a:pt x="2741124" y="361440"/>
                  </a:cubicBezTo>
                  <a:lnTo>
                    <a:pt x="2671030" y="358417"/>
                  </a:lnTo>
                  <a:lnTo>
                    <a:pt x="2600713" y="357521"/>
                  </a:lnTo>
                  <a:cubicBezTo>
                    <a:pt x="2577087" y="356961"/>
                    <a:pt x="2554805" y="358305"/>
                    <a:pt x="2531739" y="358529"/>
                  </a:cubicBezTo>
                  <a:cubicBezTo>
                    <a:pt x="2440259" y="360992"/>
                    <a:pt x="2349564" y="370285"/>
                    <a:pt x="2259988" y="385289"/>
                  </a:cubicBezTo>
                  <a:cubicBezTo>
                    <a:pt x="2080723" y="415521"/>
                    <a:pt x="1906945" y="473634"/>
                    <a:pt x="1740670" y="553917"/>
                  </a:cubicBezTo>
                  <a:cubicBezTo>
                    <a:pt x="1574506" y="634647"/>
                    <a:pt x="1415844" y="737100"/>
                    <a:pt x="1264124" y="853549"/>
                  </a:cubicBezTo>
                  <a:cubicBezTo>
                    <a:pt x="1112181" y="969886"/>
                    <a:pt x="966508" y="1099212"/>
                    <a:pt x="823074" y="1234136"/>
                  </a:cubicBezTo>
                  <a:cubicBezTo>
                    <a:pt x="787131" y="1267951"/>
                    <a:pt x="751413" y="1301990"/>
                    <a:pt x="715694" y="1336252"/>
                  </a:cubicBezTo>
                  <a:lnTo>
                    <a:pt x="606859" y="1440945"/>
                  </a:lnTo>
                  <a:cubicBezTo>
                    <a:pt x="532623" y="1511374"/>
                    <a:pt x="457267" y="1579452"/>
                    <a:pt x="382023" y="1646074"/>
                  </a:cubicBezTo>
                  <a:lnTo>
                    <a:pt x="158531" y="1843813"/>
                  </a:lnTo>
                  <a:lnTo>
                    <a:pt x="0" y="1991775"/>
                  </a:lnTo>
                  <a:lnTo>
                    <a:pt x="0" y="1074740"/>
                  </a:lnTo>
                  <a:lnTo>
                    <a:pt x="113897" y="949410"/>
                  </a:lnTo>
                  <a:cubicBezTo>
                    <a:pt x="700439" y="362812"/>
                    <a:pt x="1510739" y="0"/>
                    <a:pt x="2405773"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7B5F6D17-6735-AC43-7D36-EADF5447690E}"/>
              </a:ext>
            </a:extLst>
          </p:cNvPr>
          <p:cNvSpPr>
            <a:spLocks noGrp="1"/>
          </p:cNvSpPr>
          <p:nvPr>
            <p:ph type="title"/>
          </p:nvPr>
        </p:nvSpPr>
        <p:spPr>
          <a:xfrm>
            <a:off x="804672" y="2023236"/>
            <a:ext cx="3659777" cy="2820908"/>
          </a:xfrm>
        </p:spPr>
        <p:txBody>
          <a:bodyPr>
            <a:normAutofit/>
          </a:bodyPr>
          <a:lstStyle/>
          <a:p>
            <a:r>
              <a:rPr lang="en-US" sz="2500">
                <a:solidFill>
                  <a:schemeClr val="tx2"/>
                </a:solidFill>
                <a:latin typeface="Century"/>
                <a:ea typeface="Calibri Light"/>
                <a:cs typeface="Calibri Light"/>
              </a:rPr>
              <a:t>Summarization Model Evaluation</a:t>
            </a:r>
          </a:p>
          <a:p>
            <a:endParaRPr lang="en-US" sz="2500">
              <a:solidFill>
                <a:schemeClr val="tx2"/>
              </a:solidFill>
              <a:ea typeface="Calibri Light"/>
              <a:cs typeface="Calibri Light"/>
            </a:endParaRPr>
          </a:p>
        </p:txBody>
      </p:sp>
      <p:sp>
        <p:nvSpPr>
          <p:cNvPr id="4" name="Slide Number Placeholder 3">
            <a:extLst>
              <a:ext uri="{FF2B5EF4-FFF2-40B4-BE49-F238E27FC236}">
                <a16:creationId xmlns:a16="http://schemas.microsoft.com/office/drawing/2014/main" id="{BD2C90F5-3B47-82BD-E272-86353D2CA8FF}"/>
              </a:ext>
            </a:extLst>
          </p:cNvPr>
          <p:cNvSpPr>
            <a:spLocks/>
          </p:cNvSpPr>
          <p:nvPr/>
        </p:nvSpPr>
        <p:spPr>
          <a:xfrm>
            <a:off x="11332397" y="6446974"/>
            <a:ext cx="572866" cy="357930"/>
          </a:xfrm>
          <a:prstGeom prst="rect">
            <a:avLst/>
          </a:prstGeom>
        </p:spPr>
        <p:txBody>
          <a:bodyPr/>
          <a:lstStyle/>
          <a:p>
            <a:pPr defTabSz="896112">
              <a:spcAft>
                <a:spcPts val="600"/>
              </a:spcAft>
            </a:pPr>
            <a:fld id="{73019FEF-8DFB-8F44-9DA9-7DC244C7EEC3}" type="slidenum">
              <a:rPr lang="en-US" sz="1764" kern="1200">
                <a:solidFill>
                  <a:schemeClr val="tx1"/>
                </a:solidFill>
                <a:latin typeface="+mn-lt"/>
                <a:ea typeface="+mn-ea"/>
                <a:cs typeface="+mn-cs"/>
              </a:rPr>
              <a:pPr defTabSz="896112">
                <a:spcAft>
                  <a:spcPts val="600"/>
                </a:spcAft>
              </a:pPr>
              <a:t>8</a:t>
            </a:fld>
            <a:endParaRPr lang="en-US"/>
          </a:p>
        </p:txBody>
      </p:sp>
      <p:graphicFrame>
        <p:nvGraphicFramePr>
          <p:cNvPr id="8" name="Table 7">
            <a:extLst>
              <a:ext uri="{FF2B5EF4-FFF2-40B4-BE49-F238E27FC236}">
                <a16:creationId xmlns:a16="http://schemas.microsoft.com/office/drawing/2014/main" id="{566E4721-4733-01E2-2F5F-3FF66FBE5291}"/>
              </a:ext>
            </a:extLst>
          </p:cNvPr>
          <p:cNvGraphicFramePr>
            <a:graphicFrameLocks noGrp="1"/>
          </p:cNvGraphicFramePr>
          <p:nvPr>
            <p:extLst>
              <p:ext uri="{D42A27DB-BD31-4B8C-83A1-F6EECF244321}">
                <p14:modId xmlns:p14="http://schemas.microsoft.com/office/powerpoint/2010/main" val="1072122058"/>
              </p:ext>
            </p:extLst>
          </p:nvPr>
        </p:nvGraphicFramePr>
        <p:xfrm>
          <a:off x="4910328" y="1319094"/>
          <a:ext cx="7178040" cy="3534029"/>
        </p:xfrm>
        <a:graphic>
          <a:graphicData uri="http://schemas.openxmlformats.org/drawingml/2006/table">
            <a:tbl>
              <a:tblPr bandRow="1">
                <a:tableStyleId>{5C22544A-7EE6-4342-B048-85BDC9FD1C3A}</a:tableStyleId>
              </a:tblPr>
              <a:tblGrid>
                <a:gridCol w="1895028">
                  <a:extLst>
                    <a:ext uri="{9D8B030D-6E8A-4147-A177-3AD203B41FA5}">
                      <a16:colId xmlns:a16="http://schemas.microsoft.com/office/drawing/2014/main" val="995426566"/>
                    </a:ext>
                  </a:extLst>
                </a:gridCol>
                <a:gridCol w="1246265">
                  <a:extLst>
                    <a:ext uri="{9D8B030D-6E8A-4147-A177-3AD203B41FA5}">
                      <a16:colId xmlns:a16="http://schemas.microsoft.com/office/drawing/2014/main" val="1227553487"/>
                    </a:ext>
                  </a:extLst>
                </a:gridCol>
                <a:gridCol w="1177983">
                  <a:extLst>
                    <a:ext uri="{9D8B030D-6E8A-4147-A177-3AD203B41FA5}">
                      <a16:colId xmlns:a16="http://schemas.microsoft.com/office/drawing/2014/main" val="1344805416"/>
                    </a:ext>
                  </a:extLst>
                </a:gridCol>
                <a:gridCol w="1083747">
                  <a:extLst>
                    <a:ext uri="{9D8B030D-6E8A-4147-A177-3AD203B41FA5}">
                      <a16:colId xmlns:a16="http://schemas.microsoft.com/office/drawing/2014/main" val="1594126078"/>
                    </a:ext>
                  </a:extLst>
                </a:gridCol>
                <a:gridCol w="1775017">
                  <a:extLst>
                    <a:ext uri="{9D8B030D-6E8A-4147-A177-3AD203B41FA5}">
                      <a16:colId xmlns:a16="http://schemas.microsoft.com/office/drawing/2014/main" val="580753321"/>
                    </a:ext>
                  </a:extLst>
                </a:gridCol>
              </a:tblGrid>
              <a:tr h="765522">
                <a:tc>
                  <a:txBody>
                    <a:bodyPr/>
                    <a:lstStyle/>
                    <a:p>
                      <a:pPr algn="ctr" fontAlgn="base"/>
                      <a:r>
                        <a:rPr lang="en-US" sz="1800" b="1">
                          <a:solidFill>
                            <a:schemeClr val="tx1"/>
                          </a:solidFill>
                          <a:effectLst/>
                          <a:latin typeface="Century" panose="02040604050505020304" pitchFamily="18" charset="0"/>
                        </a:rPr>
                        <a:t>Meeting</a:t>
                      </a:r>
                    </a:p>
                  </a:txBody>
                  <a:tcPr marL="54588" marR="77991" marT="68180" marB="116996" anchor="ctr">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chemeClr val="bg2">
                        <a:lumMod val="75000"/>
                      </a:schemeClr>
                    </a:solidFill>
                  </a:tcPr>
                </a:tc>
                <a:tc>
                  <a:txBody>
                    <a:bodyPr/>
                    <a:lstStyle/>
                    <a:p>
                      <a:pPr algn="ctr" fontAlgn="base"/>
                      <a:r>
                        <a:rPr lang="en-US" sz="1800" b="1">
                          <a:solidFill>
                            <a:schemeClr val="tx1"/>
                          </a:solidFill>
                          <a:effectLst/>
                          <a:latin typeface="Century" panose="02040604050505020304" pitchFamily="18" charset="0"/>
                        </a:rPr>
                        <a:t>Precision</a:t>
                      </a:r>
                    </a:p>
                  </a:txBody>
                  <a:tcPr marL="54588" marR="77991" marT="68180" marB="116996" anchor="ctr">
                    <a:lnL w="9524"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solidFill>
                      <a:schemeClr val="bg2">
                        <a:lumMod val="75000"/>
                      </a:schemeClr>
                    </a:solidFill>
                  </a:tcPr>
                </a:tc>
                <a:tc>
                  <a:txBody>
                    <a:bodyPr/>
                    <a:lstStyle/>
                    <a:p>
                      <a:pPr algn="ctr" fontAlgn="base"/>
                      <a:r>
                        <a:rPr lang="en-US" sz="1800" b="1">
                          <a:solidFill>
                            <a:schemeClr val="tx1"/>
                          </a:solidFill>
                          <a:effectLst/>
                          <a:latin typeface="Century" panose="02040604050505020304" pitchFamily="18" charset="0"/>
                        </a:rPr>
                        <a:t>Recall</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75000"/>
                      </a:schemeClr>
                    </a:solidFill>
                  </a:tcPr>
                </a:tc>
                <a:tc>
                  <a:txBody>
                    <a:bodyPr/>
                    <a:lstStyle/>
                    <a:p>
                      <a:pPr algn="ctr" fontAlgn="base"/>
                      <a:r>
                        <a:rPr lang="en-US" sz="1800" b="1">
                          <a:solidFill>
                            <a:schemeClr val="tx1"/>
                          </a:solidFill>
                          <a:effectLst/>
                          <a:latin typeface="Century" panose="02040604050505020304" pitchFamily="18" charset="0"/>
                        </a:rPr>
                        <a:t>F1</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75000"/>
                      </a:schemeClr>
                    </a:solidFill>
                  </a:tcPr>
                </a:tc>
                <a:tc>
                  <a:txBody>
                    <a:bodyPr/>
                    <a:lstStyle/>
                    <a:p>
                      <a:pPr algn="ctr" fontAlgn="base"/>
                      <a:r>
                        <a:rPr lang="en-US" sz="1800" b="1">
                          <a:solidFill>
                            <a:schemeClr val="tx1"/>
                          </a:solidFill>
                          <a:effectLst/>
                          <a:latin typeface="Century" panose="02040604050505020304" pitchFamily="18" charset="0"/>
                        </a:rPr>
                        <a:t>Similarity </a:t>
                      </a:r>
                      <a:br>
                        <a:rPr lang="en-US" sz="1800" b="1">
                          <a:solidFill>
                            <a:schemeClr val="tx1"/>
                          </a:solidFill>
                          <a:effectLst/>
                          <a:latin typeface="Century" panose="02040604050505020304" pitchFamily="18" charset="0"/>
                        </a:rPr>
                      </a:br>
                      <a:r>
                        <a:rPr lang="en-US" sz="1800" b="1">
                          <a:solidFill>
                            <a:schemeClr val="tx1"/>
                          </a:solidFill>
                          <a:effectLst/>
                          <a:latin typeface="Century" panose="02040604050505020304" pitchFamily="18" charset="0"/>
                        </a:rPr>
                        <a:t>Score</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465831516"/>
                  </a:ext>
                </a:extLst>
              </a:tr>
              <a:tr h="765522">
                <a:tc>
                  <a:txBody>
                    <a:bodyPr/>
                    <a:lstStyle/>
                    <a:p>
                      <a:pPr algn="ctr" fontAlgn="base"/>
                      <a:r>
                        <a:rPr lang="en-US" sz="1800">
                          <a:effectLst/>
                          <a:latin typeface="Century" panose="02040604050505020304" pitchFamily="18" charset="0"/>
                        </a:rPr>
                        <a:t>Architecture</a:t>
                      </a:r>
                    </a:p>
                  </a:txBody>
                  <a:tcPr marL="54588" marR="77991" marT="68180" marB="116996" anchor="ctr">
                    <a:lnL w="9525"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0.5840</a:t>
                      </a:r>
                    </a:p>
                  </a:txBody>
                  <a:tcPr marL="54588" marR="77991" marT="68180" marB="116996" anchor="ctr">
                    <a:lnL w="9524" cap="flat" cmpd="sng" algn="ctr">
                      <a:solidFill>
                        <a:srgbClr val="FFFFFF"/>
                      </a:solidFill>
                      <a:prstDash val="solid"/>
                      <a:round/>
                      <a:headEnd type="none" w="med" len="med"/>
                      <a:tailEnd type="none" w="med" len="med"/>
                    </a:lnL>
                    <a:lnR w="9524"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4"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0.5869</a:t>
                      </a:r>
                    </a:p>
                  </a:txBody>
                  <a:tcPr marL="54588" marR="77991" marT="68180" marB="116996" anchor="ctr">
                    <a:lnL w="9524"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0.5854</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0.8641</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808207769"/>
                  </a:ext>
                </a:extLst>
              </a:tr>
              <a:tr h="765522">
                <a:tc>
                  <a:txBody>
                    <a:bodyPr/>
                    <a:lstStyle/>
                    <a:p>
                      <a:pPr algn="ctr" fontAlgn="base"/>
                      <a:r>
                        <a:rPr lang="en-US" sz="1800">
                          <a:effectLst/>
                          <a:latin typeface="Century" panose="02040604050505020304" pitchFamily="18" charset="0"/>
                        </a:rPr>
                        <a:t>Remote Control</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0.7197</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4"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0.6982</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0.7088</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0.8981</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3345068531"/>
                  </a:ext>
                </a:extLst>
              </a:tr>
              <a:tr h="471941">
                <a:tc>
                  <a:txBody>
                    <a:bodyPr/>
                    <a:lstStyle/>
                    <a:p>
                      <a:pPr algn="ctr" fontAlgn="base"/>
                      <a:r>
                        <a:rPr lang="en-US" sz="1800">
                          <a:effectLst/>
                          <a:latin typeface="Century" panose="02040604050505020304" pitchFamily="18" charset="0"/>
                        </a:rPr>
                        <a:t>HR</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0.6973</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0.7240</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0.7104</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tc>
                  <a:txBody>
                    <a:bodyPr/>
                    <a:lstStyle/>
                    <a:p>
                      <a:pPr algn="ctr" fontAlgn="base"/>
                      <a:r>
                        <a:rPr lang="en-US" sz="1800">
                          <a:effectLst/>
                          <a:latin typeface="Century" panose="02040604050505020304" pitchFamily="18" charset="0"/>
                        </a:rPr>
                        <a:t>0.9114</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2039380506"/>
                  </a:ext>
                </a:extLst>
              </a:tr>
              <a:tr h="765522">
                <a:tc>
                  <a:txBody>
                    <a:bodyPr/>
                    <a:lstStyle/>
                    <a:p>
                      <a:pPr algn="ctr" fontAlgn="base"/>
                      <a:r>
                        <a:rPr lang="en-US" sz="1800">
                          <a:effectLst/>
                          <a:latin typeface="Century" panose="02040604050505020304" pitchFamily="18" charset="0"/>
                        </a:rPr>
                        <a:t>Social Media</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0.7157</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0.7052</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0.7104</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tc>
                  <a:txBody>
                    <a:bodyPr/>
                    <a:lstStyle/>
                    <a:p>
                      <a:pPr algn="ctr" fontAlgn="base"/>
                      <a:r>
                        <a:rPr lang="en-US" sz="1800">
                          <a:effectLst/>
                          <a:latin typeface="Century" panose="02040604050505020304" pitchFamily="18" charset="0"/>
                        </a:rPr>
                        <a:t>0.9049</a:t>
                      </a:r>
                    </a:p>
                  </a:txBody>
                  <a:tcPr marL="54588" marR="77991" marT="68180" marB="116996" anchor="ctr">
                    <a:lnL w="9525" cap="flat" cmpd="sng" algn="ctr">
                      <a:solidFill>
                        <a:srgbClr val="FFFFFF"/>
                      </a:solidFill>
                      <a:prstDash val="solid"/>
                      <a:round/>
                      <a:headEnd type="none" w="med" len="med"/>
                      <a:tailEnd type="none" w="med" len="med"/>
                    </a:lnL>
                    <a:lnR w="9525" cap="flat" cmpd="sng" algn="ctr">
                      <a:solidFill>
                        <a:srgbClr val="FFFFFF"/>
                      </a:solidFill>
                      <a:prstDash val="solid"/>
                      <a:round/>
                      <a:headEnd type="none" w="med" len="med"/>
                      <a:tailEnd type="none" w="med" len="med"/>
                    </a:lnR>
                    <a:lnT w="9525" cap="flat" cmpd="sng" algn="ctr">
                      <a:solidFill>
                        <a:srgbClr val="FFFFFF"/>
                      </a:solidFill>
                      <a:prstDash val="solid"/>
                      <a:round/>
                      <a:headEnd type="none" w="med" len="med"/>
                      <a:tailEnd type="none" w="med" len="med"/>
                    </a:lnT>
                    <a:lnB w="9525" cap="flat" cmpd="sng" algn="ctr">
                      <a:solidFill>
                        <a:srgbClr val="FFFFFF"/>
                      </a:solidFill>
                      <a:prstDash val="solid"/>
                      <a:round/>
                      <a:headEnd type="none" w="med" len="med"/>
                      <a:tailEnd type="none" w="med" len="med"/>
                    </a:lnB>
                    <a:solidFill>
                      <a:schemeClr val="bg2">
                        <a:lumMod val="90000"/>
                      </a:schemeClr>
                    </a:solidFill>
                  </a:tcPr>
                </a:tc>
                <a:extLst>
                  <a:ext uri="{0D108BD9-81ED-4DB2-BD59-A6C34878D82A}">
                    <a16:rowId xmlns:a16="http://schemas.microsoft.com/office/drawing/2014/main" val="2555543188"/>
                  </a:ext>
                </a:extLst>
              </a:tr>
            </a:tbl>
          </a:graphicData>
        </a:graphic>
      </p:graphicFrame>
      <p:sp>
        <p:nvSpPr>
          <p:cNvPr id="11" name="TextBox 10">
            <a:extLst>
              <a:ext uri="{FF2B5EF4-FFF2-40B4-BE49-F238E27FC236}">
                <a16:creationId xmlns:a16="http://schemas.microsoft.com/office/drawing/2014/main" id="{04406156-9C17-32D4-605D-72DA53C1C842}"/>
              </a:ext>
            </a:extLst>
          </p:cNvPr>
          <p:cNvSpPr txBox="1"/>
          <p:nvPr/>
        </p:nvSpPr>
        <p:spPr>
          <a:xfrm>
            <a:off x="5268815" y="5182083"/>
            <a:ext cx="3659080" cy="10606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4028" indent="-224028" defTabSz="896112">
              <a:spcAft>
                <a:spcPts val="600"/>
              </a:spcAft>
              <a:buFont typeface="Arial"/>
              <a:buChar char="•"/>
            </a:pPr>
            <a:r>
              <a:rPr lang="en-US" sz="1764" kern="1200" dirty="0">
                <a:solidFill>
                  <a:srgbClr val="44546A"/>
                </a:solidFill>
                <a:latin typeface="Century"/>
                <a:ea typeface="+mn-ea"/>
                <a:cs typeface="+mn-cs"/>
              </a:rPr>
              <a:t>Contextual Embeddings</a:t>
            </a:r>
            <a:r>
              <a:rPr lang="en-US" sz="1764" kern="1200" dirty="0">
                <a:solidFill>
                  <a:schemeClr val="tx1"/>
                </a:solidFill>
                <a:latin typeface="Century"/>
                <a:ea typeface="+mn-ea"/>
                <a:cs typeface="+mn-cs"/>
              </a:rPr>
              <a:t> </a:t>
            </a:r>
          </a:p>
          <a:p>
            <a:pPr marL="224028" indent="-224028" defTabSz="896112">
              <a:spcAft>
                <a:spcPts val="600"/>
              </a:spcAft>
              <a:buFont typeface="Arial"/>
              <a:buChar char="•"/>
            </a:pPr>
            <a:r>
              <a:rPr lang="en-US" sz="1764" kern="1200" dirty="0">
                <a:solidFill>
                  <a:srgbClr val="44546A"/>
                </a:solidFill>
                <a:latin typeface="Century"/>
                <a:ea typeface="+mn-ea"/>
                <a:cs typeface="+mn-cs"/>
              </a:rPr>
              <a:t>Sentence Ordering</a:t>
            </a:r>
            <a:r>
              <a:rPr lang="en-US" sz="1764" kern="1200" dirty="0">
                <a:solidFill>
                  <a:schemeClr val="tx1"/>
                </a:solidFill>
                <a:latin typeface="Century"/>
                <a:ea typeface="+mn-ea"/>
                <a:cs typeface="+mn-cs"/>
              </a:rPr>
              <a:t> </a:t>
            </a:r>
          </a:p>
          <a:p>
            <a:pPr marL="224028" indent="-224028" defTabSz="896112">
              <a:spcAft>
                <a:spcPts val="600"/>
              </a:spcAft>
              <a:buFont typeface="Arial"/>
              <a:buChar char="•"/>
            </a:pPr>
            <a:r>
              <a:rPr lang="en-US" sz="1764" kern="1200" dirty="0">
                <a:solidFill>
                  <a:srgbClr val="44546A"/>
                </a:solidFill>
                <a:latin typeface="Century"/>
                <a:ea typeface="+mn-ea"/>
                <a:cs typeface="+mn-cs"/>
              </a:rPr>
              <a:t>F-score Calculation</a:t>
            </a:r>
            <a:endParaRPr lang="en-US" dirty="0"/>
          </a:p>
        </p:txBody>
      </p:sp>
      <p:sp>
        <p:nvSpPr>
          <p:cNvPr id="13" name="TextBox 12">
            <a:extLst>
              <a:ext uri="{FF2B5EF4-FFF2-40B4-BE49-F238E27FC236}">
                <a16:creationId xmlns:a16="http://schemas.microsoft.com/office/drawing/2014/main" id="{73DC0E5F-90C8-289D-C4D8-134C4EF5DB12}"/>
              </a:ext>
            </a:extLst>
          </p:cNvPr>
          <p:cNvSpPr txBox="1"/>
          <p:nvPr/>
        </p:nvSpPr>
        <p:spPr>
          <a:xfrm>
            <a:off x="5219309" y="561031"/>
            <a:ext cx="1870572" cy="3620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896112">
              <a:spcAft>
                <a:spcPts val="600"/>
              </a:spcAft>
            </a:pPr>
            <a:r>
              <a:rPr lang="en-US" sz="1764" b="1" kern="1200" dirty="0">
                <a:solidFill>
                  <a:srgbClr val="44546A"/>
                </a:solidFill>
                <a:latin typeface="Century"/>
                <a:ea typeface="+mn-ea"/>
                <a:cs typeface="Arial"/>
              </a:rPr>
              <a:t>BERT Score</a:t>
            </a:r>
            <a:endParaRPr lang="en-US" b="1" dirty="0">
              <a:solidFill>
                <a:srgbClr val="44546A"/>
              </a:solidFill>
              <a:latin typeface="Century"/>
              <a:cs typeface="Arial"/>
            </a:endParaRPr>
          </a:p>
        </p:txBody>
      </p:sp>
    </p:spTree>
    <p:extLst>
      <p:ext uri="{BB962C8B-B14F-4D97-AF65-F5344CB8AC3E}">
        <p14:creationId xmlns:p14="http://schemas.microsoft.com/office/powerpoint/2010/main" val="228613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FB89C0D-D425-BB0E-267C-AC7B352844E1}"/>
              </a:ext>
            </a:extLst>
          </p:cNvPr>
          <p:cNvSpPr>
            <a:spLocks noGrp="1"/>
          </p:cNvSpPr>
          <p:nvPr>
            <p:ph type="title"/>
          </p:nvPr>
        </p:nvSpPr>
        <p:spPr>
          <a:xfrm>
            <a:off x="1180947" y="216783"/>
            <a:ext cx="9829800" cy="972736"/>
          </a:xfrm>
        </p:spPr>
        <p:txBody>
          <a:bodyPr vert="horz" lIns="91440" tIns="45720" rIns="91440" bIns="45720" rtlCol="0" anchor="b">
            <a:normAutofit/>
          </a:bodyPr>
          <a:lstStyle/>
          <a:p>
            <a:pPr algn="ctr"/>
            <a:r>
              <a:rPr lang="en-US" sz="4000" kern="1200">
                <a:solidFill>
                  <a:schemeClr val="tx2"/>
                </a:solidFill>
                <a:latin typeface="Century Expanded" pitchFamily="50" charset="0"/>
              </a:rPr>
              <a:t>Clustering</a:t>
            </a:r>
          </a:p>
        </p:txBody>
      </p:sp>
      <p:grpSp>
        <p:nvGrpSpPr>
          <p:cNvPr id="58" name="Group 57">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59" name="Freeform: Shape 58">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Shape 60">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Shape 61">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1" name="Content Placeholder 50">
            <a:extLst>
              <a:ext uri="{FF2B5EF4-FFF2-40B4-BE49-F238E27FC236}">
                <a16:creationId xmlns:a16="http://schemas.microsoft.com/office/drawing/2014/main" id="{D578948E-554A-819D-74CC-66EEA15ABB6E}"/>
              </a:ext>
            </a:extLst>
          </p:cNvPr>
          <p:cNvSpPr>
            <a:spLocks noGrp="1"/>
          </p:cNvSpPr>
          <p:nvPr>
            <p:ph idx="1"/>
          </p:nvPr>
        </p:nvSpPr>
        <p:spPr>
          <a:xfrm>
            <a:off x="653190" y="1652549"/>
            <a:ext cx="2743200" cy="3528931"/>
          </a:xfrm>
        </p:spPr>
        <p:txBody>
          <a:bodyPr anchor="ctr">
            <a:normAutofit/>
          </a:bodyPr>
          <a:lstStyle/>
          <a:p>
            <a:r>
              <a:rPr lang="en-US" sz="1800">
                <a:latin typeface="Times New Roman" panose="02020603050405020304" pitchFamily="18" charset="0"/>
                <a:cs typeface="Times New Roman" panose="02020603050405020304" pitchFamily="18" charset="0"/>
              </a:rPr>
              <a:t>Inspired by paper, titled as “</a:t>
            </a:r>
            <a:r>
              <a:rPr lang="en-US" sz="1800" kern="100">
                <a:solidFill>
                  <a:srgbClr val="0D0D0D"/>
                </a:solidFill>
                <a:effectLst/>
                <a:latin typeface="Times New Roman" panose="02020603050405020304" pitchFamily="18" charset="0"/>
                <a:ea typeface="Calibri" panose="020F0502020204030204" pitchFamily="34" charset="0"/>
                <a:cs typeface="Times New Roman" panose="02020603050405020304" pitchFamily="18" charset="0"/>
              </a:rPr>
              <a:t>More discriminative sentence embedding  via semantic graph smoothing.”</a:t>
            </a:r>
          </a:p>
          <a:p>
            <a:r>
              <a:rPr lang="en-US" sz="1800">
                <a:latin typeface="Times New Roman" panose="02020603050405020304" pitchFamily="18" charset="0"/>
                <a:cs typeface="Times New Roman" panose="02020603050405020304" pitchFamily="18" charset="0"/>
              </a:rPr>
              <a:t>H is the vector, p is the propagation order, </a:t>
            </a:r>
            <a:r>
              <a:rPr lang="en-US" sz="1800" b="0" i="0" u="none" strike="noStrike">
                <a:effectLst/>
                <a:latin typeface="Times New Roman" panose="02020603050405020304" pitchFamily="18" charset="0"/>
                <a:cs typeface="Times New Roman" panose="02020603050405020304" pitchFamily="18" charset="0"/>
              </a:rPr>
              <a:t>∝ and T are filter-specific hyperparameters</a:t>
            </a:r>
            <a:r>
              <a:rPr lang="en-US" sz="2400" b="0" i="0" u="none" strike="noStrike">
                <a:effectLst/>
              </a:rPr>
              <a:t>.</a:t>
            </a:r>
            <a:r>
              <a:rPr lang="en-US" sz="2400"/>
              <a:t> </a:t>
            </a:r>
            <a:br>
              <a:rPr lang="en-US" sz="2400"/>
            </a:br>
            <a:endParaRPr lang="en-US" sz="1800">
              <a:solidFill>
                <a:schemeClr val="tx2"/>
              </a:solidFill>
            </a:endParaRPr>
          </a:p>
        </p:txBody>
      </p:sp>
      <p:grpSp>
        <p:nvGrpSpPr>
          <p:cNvPr id="64" name="Group 63">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65" name="Freeform: Shape 64">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68" name="Freeform: Shape 67">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Slide Number Placeholder 5">
            <a:extLst>
              <a:ext uri="{FF2B5EF4-FFF2-40B4-BE49-F238E27FC236}">
                <a16:creationId xmlns:a16="http://schemas.microsoft.com/office/drawing/2014/main" id="{1DEA71DB-10BB-C27A-82D7-E6A044324944}"/>
              </a:ext>
            </a:extLst>
          </p:cNvPr>
          <p:cNvSpPr>
            <a:spLocks noGrp="1"/>
          </p:cNvSpPr>
          <p:nvPr>
            <p:ph type="sldNum" sz="quarter" idx="12"/>
          </p:nvPr>
        </p:nvSpPr>
        <p:spPr>
          <a:xfrm>
            <a:off x="8610600" y="6356350"/>
            <a:ext cx="2743200" cy="365125"/>
          </a:xfrm>
        </p:spPr>
        <p:txBody>
          <a:bodyPr>
            <a:normAutofit/>
          </a:bodyPr>
          <a:lstStyle/>
          <a:p>
            <a:pPr>
              <a:spcAft>
                <a:spcPts val="600"/>
              </a:spcAft>
            </a:pPr>
            <a:fld id="{73019FEF-8DFB-8F44-9DA9-7DC244C7EEC3}" type="slidenum">
              <a:rPr lang="en-US" smtClean="0"/>
              <a:pPr>
                <a:spcAft>
                  <a:spcPts val="600"/>
                </a:spcAft>
              </a:pPr>
              <a:t>9</a:t>
            </a:fld>
            <a:endParaRPr lang="en-US"/>
          </a:p>
        </p:txBody>
      </p:sp>
      <p:sp>
        <p:nvSpPr>
          <p:cNvPr id="5" name="Rectangle 1">
            <a:extLst>
              <a:ext uri="{FF2B5EF4-FFF2-40B4-BE49-F238E27FC236}">
                <a16:creationId xmlns:a16="http://schemas.microsoft.com/office/drawing/2014/main" id="{44190BFA-75FE-0E1C-4EE9-924D145C9ED5}"/>
              </a:ext>
            </a:extLst>
          </p:cNvPr>
          <p:cNvSpPr>
            <a:spLocks noChangeArrowheads="1"/>
          </p:cNvSpPr>
          <p:nvPr/>
        </p:nvSpPr>
        <p:spPr bwMode="auto">
          <a:xfrm>
            <a:off x="7190509" y="2357888"/>
            <a:ext cx="4265370" cy="3902635"/>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eaLnBrk="1" fontAlgn="base" hangingPunct="1">
              <a:lnSpc>
                <a:spcPct val="90000"/>
              </a:lnSpc>
              <a:spcBef>
                <a:spcPct val="0"/>
              </a:spcBef>
              <a:spcAft>
                <a:spcPts val="600"/>
              </a:spcAft>
              <a:buClrTx/>
              <a:buSzTx/>
              <a:tabLst/>
            </a:pPr>
            <a:r>
              <a:rPr kumimoji="0" lang="en-US" altLang="en-US" sz="2000" b="0" i="0" u="none" strike="noStrike" cap="none" normalizeH="0" baseline="0">
                <a:ln>
                  <a:noFill/>
                </a:ln>
                <a:effectLst/>
                <a:latin typeface="+mn-lt"/>
              </a:rPr>
              <a:t> </a:t>
            </a:r>
          </a:p>
        </p:txBody>
      </p:sp>
      <mc:AlternateContent xmlns:mc="http://schemas.openxmlformats.org/markup-compatibility/2006" xmlns:a14="http://schemas.microsoft.com/office/drawing/2010/main">
        <mc:Choice Requires="a14">
          <p:graphicFrame>
            <p:nvGraphicFramePr>
              <p:cNvPr id="49" name="Content Placeholder 7">
                <a:extLst>
                  <a:ext uri="{FF2B5EF4-FFF2-40B4-BE49-F238E27FC236}">
                    <a16:creationId xmlns:a16="http://schemas.microsoft.com/office/drawing/2014/main" id="{7DE977EF-F813-C2A5-19A2-379FE86DB34D}"/>
                  </a:ext>
                </a:extLst>
              </p:cNvPr>
              <p:cNvGraphicFramePr>
                <a:graphicFrameLocks/>
              </p:cNvGraphicFramePr>
              <p:nvPr>
                <p:extLst>
                  <p:ext uri="{D42A27DB-BD31-4B8C-83A1-F6EECF244321}">
                    <p14:modId xmlns:p14="http://schemas.microsoft.com/office/powerpoint/2010/main" val="1576589032"/>
                  </p:ext>
                </p:extLst>
              </p:nvPr>
            </p:nvGraphicFramePr>
            <p:xfrm>
              <a:off x="5032471" y="1386692"/>
              <a:ext cx="6423408" cy="4960295"/>
            </p:xfrm>
            <a:graphic>
              <a:graphicData uri="http://schemas.openxmlformats.org/drawingml/2006/table">
                <a:tbl>
                  <a:tblPr firstRow="1" bandRow="1">
                    <a:noFill/>
                    <a:tableStyleId>{3B4B98B0-60AC-42C2-AFA5-B58CD77FA1E5}</a:tableStyleId>
                  </a:tblPr>
                  <a:tblGrid>
                    <a:gridCol w="3741862">
                      <a:extLst>
                        <a:ext uri="{9D8B030D-6E8A-4147-A177-3AD203B41FA5}">
                          <a16:colId xmlns:a16="http://schemas.microsoft.com/office/drawing/2014/main" val="4284180750"/>
                        </a:ext>
                      </a:extLst>
                    </a:gridCol>
                    <a:gridCol w="2681546">
                      <a:extLst>
                        <a:ext uri="{9D8B030D-6E8A-4147-A177-3AD203B41FA5}">
                          <a16:colId xmlns:a16="http://schemas.microsoft.com/office/drawing/2014/main" val="1507691431"/>
                        </a:ext>
                      </a:extLst>
                    </a:gridCol>
                  </a:tblGrid>
                  <a:tr h="642562">
                    <a:tc>
                      <a:txBody>
                        <a:bodyPr/>
                        <a:lstStyle/>
                        <a:p>
                          <a:pPr fontAlgn="t"/>
                          <a:endParaRPr lang="en-US" sz="1800" b="1" cap="none" spc="0">
                            <a:solidFill>
                              <a:schemeClr val="tx1"/>
                            </a:solidFill>
                            <a:effectLst/>
                            <a:latin typeface="Century" panose="02040604050505020304" pitchFamily="18" charset="0"/>
                          </a:endParaRPr>
                        </a:p>
                        <a:p>
                          <a:pPr algn="ctr" rtl="0" fontAlgn="base"/>
                          <a:r>
                            <a:rPr lang="en-US" sz="1800" b="1" cap="none" spc="0">
                              <a:solidFill>
                                <a:schemeClr val="tx1"/>
                              </a:solidFill>
                              <a:effectLst/>
                              <a:latin typeface="Century" panose="02040604050505020304" pitchFamily="18" charset="0"/>
                            </a:rPr>
                            <a:t>Filter </a:t>
                          </a:r>
                          <a:endParaRPr lang="en-US" sz="1800" b="1" i="0" cap="none" spc="0">
                            <a:solidFill>
                              <a:schemeClr val="tx1"/>
                            </a:solidFill>
                            <a:effectLst/>
                            <a:latin typeface="Century" panose="02040604050505020304" pitchFamily="18" charset="0"/>
                          </a:endParaRPr>
                        </a:p>
                      </a:txBody>
                      <a:tcPr marL="0" marR="45723" marT="18289" marB="137170">
                        <a:lnL w="12700" cmpd="sng">
                          <a:noFill/>
                        </a:lnL>
                        <a:lnR w="12700" cmpd="sng">
                          <a:noFill/>
                        </a:lnR>
                        <a:lnT w="28575" cap="flat" cmpd="sng" algn="ctr">
                          <a:solidFill>
                            <a:schemeClr val="tx1"/>
                          </a:solidFill>
                          <a:prstDash val="solid"/>
                        </a:lnT>
                        <a:lnB w="38100" cmpd="sng">
                          <a:noFill/>
                        </a:lnB>
                        <a:solidFill>
                          <a:schemeClr val="bg2">
                            <a:lumMod val="90000"/>
                          </a:schemeClr>
                        </a:solidFill>
                      </a:tcPr>
                    </a:tc>
                    <a:tc>
                      <a:txBody>
                        <a:bodyPr/>
                        <a:lstStyle/>
                        <a:p>
                          <a:pPr algn="ctr" fontAlgn="t"/>
                          <a:endParaRPr lang="en-US" sz="1800" b="1" cap="none" spc="0">
                            <a:solidFill>
                              <a:schemeClr val="tx1"/>
                            </a:solidFill>
                            <a:effectLst/>
                            <a:latin typeface="Century" panose="02040604050505020304" pitchFamily="18" charset="0"/>
                          </a:endParaRPr>
                        </a:p>
                        <a:p>
                          <a:pPr algn="ctr" rtl="0" fontAlgn="base"/>
                          <a:r>
                            <a:rPr lang="en-US" sz="1800" b="1" cap="none" spc="0">
                              <a:solidFill>
                                <a:schemeClr val="tx1"/>
                              </a:solidFill>
                              <a:effectLst/>
                              <a:latin typeface="Century" panose="02040604050505020304" pitchFamily="18" charset="0"/>
                            </a:rPr>
                            <a:t>Propagation rule </a:t>
                          </a:r>
                          <a:endParaRPr lang="en-US" sz="1800" b="1" i="0" cap="none" spc="0">
                            <a:solidFill>
                              <a:schemeClr val="tx1"/>
                            </a:solidFill>
                            <a:effectLst/>
                            <a:latin typeface="Century" panose="02040604050505020304" pitchFamily="18" charset="0"/>
                          </a:endParaRPr>
                        </a:p>
                      </a:txBody>
                      <a:tcPr marL="0" marR="45723" marT="18289" marB="137170">
                        <a:lnL w="12700" cmpd="sng">
                          <a:noFill/>
                        </a:lnL>
                        <a:lnR w="12700" cmpd="sng">
                          <a:noFill/>
                        </a:lnR>
                        <a:lnT w="28575" cap="flat" cmpd="sng" algn="ctr">
                          <a:solidFill>
                            <a:schemeClr val="tx1"/>
                          </a:solidFill>
                          <a:prstDash val="solid"/>
                        </a:lnT>
                        <a:lnB w="38100" cmpd="sng">
                          <a:noFill/>
                        </a:lnB>
                        <a:solidFill>
                          <a:schemeClr val="bg2">
                            <a:lumMod val="90000"/>
                          </a:schemeClr>
                        </a:solidFill>
                      </a:tcPr>
                    </a:tc>
                    <a:extLst>
                      <a:ext uri="{0D108BD9-81ED-4DB2-BD59-A6C34878D82A}">
                        <a16:rowId xmlns:a16="http://schemas.microsoft.com/office/drawing/2014/main" val="1037667820"/>
                      </a:ext>
                    </a:extLst>
                  </a:tr>
                  <a:tr h="903280">
                    <a:tc>
                      <a:txBody>
                        <a:bodyPr/>
                        <a:lstStyle/>
                        <a:p>
                          <a:pPr algn="ctr" fontAlgn="t"/>
                          <a:endParaRPr lang="en-US" sz="1800" kern="1200" cap="none" spc="0">
                            <a:solidFill>
                              <a:schemeClr val="tx1"/>
                            </a:solidFill>
                            <a:effectLst/>
                            <a:latin typeface="Century" panose="02040604050505020304" pitchFamily="18" charset="0"/>
                          </a:endParaRPr>
                        </a:p>
                        <a:p>
                          <a:pPr algn="ctr" fontAlgn="t"/>
                          <a:r>
                            <a:rPr lang="en-US" sz="1800" kern="1200" cap="none" spc="0">
                              <a:solidFill>
                                <a:schemeClr val="tx1"/>
                              </a:solidFill>
                              <a:effectLst/>
                              <a:latin typeface="Century" panose="02040604050505020304" pitchFamily="18" charset="0"/>
                            </a:rPr>
                            <a:t>Simple Graph Convolution</a:t>
                          </a:r>
                          <a:r>
                            <a:rPr lang="en-US" sz="1800" cap="none" spc="0">
                              <a:solidFill>
                                <a:schemeClr val="tx1"/>
                              </a:solidFill>
                              <a:effectLst/>
                              <a:latin typeface="Century" panose="02040604050505020304" pitchFamily="18" charset="0"/>
                            </a:rPr>
                            <a:t> (SGC)</a:t>
                          </a:r>
                        </a:p>
                      </a:txBody>
                      <a:tcPr marL="0" marR="45723" marT="18289" marB="13717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pPr algn="ctr" fontAlgn="t"/>
                          <a:endParaRPr lang="en-US" sz="1800" cap="none" spc="0">
                            <a:solidFill>
                              <a:schemeClr val="tx1"/>
                            </a:solidFill>
                            <a:effectLst/>
                            <a:latin typeface="Century" panose="02040604050505020304" pitchFamily="18" charset="0"/>
                          </a:endParaRPr>
                        </a:p>
                        <a:p>
                          <a:pPr algn="ctr" rtl="0" fontAlgn="base"/>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+1)</m:t>
                                  </m:r>
                                </m:sup>
                              </m:sSup>
                            </m:oMath>
                          </a14:m>
                          <a:r>
                            <a:rPr lang="en-US" sz="1800" b="0" u="none" strike="noStrike" cap="none" spc="0">
                              <a:solidFill>
                                <a:schemeClr val="tx1"/>
                              </a:solidFill>
                              <a:effectLst/>
                              <a:latin typeface="Century" panose="02040604050505020304" pitchFamily="18" charset="0"/>
                            </a:rPr>
                            <a:t>⟵</a:t>
                          </a:r>
                          <a:r>
                            <a:rPr lang="en-US" sz="1800" b="0" u="none" strike="noStrike" cap="none" spc="0" err="1">
                              <a:solidFill>
                                <a:schemeClr val="tx1"/>
                              </a:solidFill>
                              <a:effectLst/>
                              <a:latin typeface="Century" panose="02040604050505020304" pitchFamily="18" charset="0"/>
                            </a:rPr>
                            <a:t>S</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endParaRPr lang="en-US" sz="1800" b="0" cap="none" spc="0">
                            <a:solidFill>
                              <a:schemeClr val="tx1"/>
                            </a:solidFill>
                            <a:effectLst/>
                            <a:latin typeface="Century" panose="02040604050505020304" pitchFamily="18" charset="0"/>
                          </a:endParaRPr>
                        </a:p>
                        <a:p>
                          <a:pPr algn="ctr" rtl="0" fontAlgn="base"/>
                          <a:r>
                            <a:rPr lang="en-US" sz="1800" b="0" cap="none" spc="0">
                              <a:solidFill>
                                <a:schemeClr val="tx1"/>
                              </a:solidFill>
                              <a:effectLst/>
                              <a:latin typeface="Century" panose="02040604050505020304" pitchFamily="18" charset="0"/>
                            </a:rPr>
                            <a:t> </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38100" cmpd="sng">
                          <a:noFill/>
                        </a:lnT>
                        <a:lnB w="6350" cap="flat" cmpd="sng" algn="ctr">
                          <a:solidFill>
                            <a:schemeClr val="tx1"/>
                          </a:solidFill>
                          <a:prstDash val="solid"/>
                        </a:lnB>
                        <a:noFill/>
                      </a:tcPr>
                    </a:tc>
                    <a:extLst>
                      <a:ext uri="{0D108BD9-81ED-4DB2-BD59-A6C34878D82A}">
                        <a16:rowId xmlns:a16="http://schemas.microsoft.com/office/drawing/2014/main" val="3563166876"/>
                      </a:ext>
                    </a:extLst>
                  </a:tr>
                  <a:tr h="903280">
                    <a:tc>
                      <a:txBody>
                        <a:bodyPr/>
                        <a:lstStyle/>
                        <a:p>
                          <a:pPr algn="ctr" fontAlgn="t"/>
                          <a:endParaRPr lang="en-US" sz="1800" cap="none" spc="0">
                            <a:solidFill>
                              <a:schemeClr val="tx1"/>
                            </a:solidFill>
                            <a:effectLst/>
                            <a:latin typeface="Century" panose="02040604050505020304" pitchFamily="18" charset="0"/>
                          </a:endParaRPr>
                        </a:p>
                        <a:p>
                          <a:pPr algn="ctr" rtl="0" fontAlgn="base"/>
                          <a:r>
                            <a:rPr lang="en-US" sz="1800" kern="1200" cap="none" spc="0">
                              <a:solidFill>
                                <a:schemeClr val="tx1"/>
                              </a:solidFill>
                              <a:effectLst/>
                              <a:latin typeface="Century" panose="02040604050505020304" pitchFamily="18" charset="0"/>
                            </a:rPr>
                            <a:t>Simple Spectral Graph Convolution</a:t>
                          </a:r>
                          <a:r>
                            <a:rPr lang="en-US" sz="1800" cap="none" spc="0">
                              <a:solidFill>
                                <a:schemeClr val="tx1"/>
                              </a:solidFill>
                              <a:effectLst/>
                              <a:latin typeface="Century" panose="02040604050505020304" pitchFamily="18" charset="0"/>
                            </a:rPr>
                            <a:t> </a:t>
                          </a:r>
                          <a:r>
                            <a:rPr lang="en-US" sz="1800" b="0" cap="none" spc="0">
                              <a:solidFill>
                                <a:schemeClr val="tx1"/>
                              </a:solidFill>
                              <a:effectLst/>
                              <a:latin typeface="Century" panose="02040604050505020304" pitchFamily="18" charset="0"/>
                            </a:rPr>
                            <a:t> (S2GC)</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t"/>
                          <a:endParaRPr lang="en-US" sz="1800" cap="none" spc="0">
                            <a:solidFill>
                              <a:schemeClr val="tx1"/>
                            </a:solidFill>
                            <a:effectLst/>
                            <a:latin typeface="Century" panose="020406040505050203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cap="none" spc="0">
                              <a:solidFill>
                                <a:schemeClr val="tx1"/>
                              </a:solidFill>
                              <a:effectLst/>
                              <a:latin typeface="Century" panose="02040604050505020304" pitchFamily="18" charset="0"/>
                            </a:rPr>
                            <a:t> </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+1)</m:t>
                                  </m:r>
                                </m:sup>
                              </m:sSup>
                            </m:oMath>
                          </a14:m>
                          <a:r>
                            <a:rPr lang="en-US" sz="1800" b="0" u="none" strike="noStrike" cap="none" spc="0">
                              <a:solidFill>
                                <a:schemeClr val="tx1"/>
                              </a:solidFill>
                              <a:effectLst/>
                              <a:latin typeface="Century" panose="02040604050505020304" pitchFamily="18" charset="0"/>
                            </a:rPr>
                            <a:t>⟵</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r>
                            <a:rPr lang="en-US" sz="1800" b="0" u="none" strike="noStrike" cap="none" spc="0">
                              <a:solidFill>
                                <a:schemeClr val="tx1"/>
                              </a:solidFill>
                              <a:effectLst/>
                              <a:latin typeface="Century" panose="02040604050505020304" pitchFamily="18" charset="0"/>
                            </a:rPr>
                            <a:t> + S</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endParaRPr lang="en-US" sz="1800" b="0" cap="none" spc="0">
                            <a:solidFill>
                              <a:schemeClr val="tx1"/>
                            </a:solidFill>
                            <a:effectLst/>
                            <a:latin typeface="Century" panose="02040604050505020304" pitchFamily="18" charset="0"/>
                          </a:endParaRPr>
                        </a:p>
                        <a:p>
                          <a:pPr algn="ctr" rtl="0" fontAlgn="base"/>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2656791677"/>
                      </a:ext>
                    </a:extLst>
                  </a:tr>
                  <a:tr h="913652">
                    <a:tc>
                      <a:txBody>
                        <a:bodyPr/>
                        <a:lstStyle/>
                        <a:p>
                          <a:pPr algn="ctr" fontAlgn="t"/>
                          <a:r>
                            <a:rPr lang="en-US" sz="1800" kern="1200" cap="none" spc="0">
                              <a:solidFill>
                                <a:schemeClr val="tx1"/>
                              </a:solidFill>
                              <a:effectLst/>
                              <a:latin typeface="Century" panose="02040604050505020304" pitchFamily="18" charset="0"/>
                            </a:rPr>
                            <a:t>Approximate Personalized Propagation of Neural Predictions</a:t>
                          </a:r>
                          <a:r>
                            <a:rPr lang="en-US" sz="1800" cap="none" spc="0">
                              <a:solidFill>
                                <a:schemeClr val="tx1"/>
                              </a:solidFill>
                              <a:effectLst/>
                              <a:latin typeface="Century" panose="02040604050505020304" pitchFamily="18" charset="0"/>
                            </a:rPr>
                            <a:t> (APPNP)</a:t>
                          </a:r>
                        </a:p>
                      </a:txBody>
                      <a:tcPr marL="0" marR="45723" marT="18289" marB="13717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pPr algn="ctr" fontAlgn="t"/>
                          <a:endParaRPr lang="en-US" sz="1800" cap="none" spc="0">
                            <a:solidFill>
                              <a:schemeClr val="tx1"/>
                            </a:solidFill>
                            <a:effectLst/>
                            <a:latin typeface="Century" panose="02040604050505020304" pitchFamily="18" charset="0"/>
                          </a:endParaRPr>
                        </a:p>
                        <a:p>
                          <a:pPr algn="ctr" rtl="0" fontAlgn="base"/>
                          <a:r>
                            <a:rPr lang="en-US" sz="1800" b="0" cap="none" spc="0">
                              <a:solidFill>
                                <a:schemeClr val="tx1"/>
                              </a:solidFill>
                              <a:effectLst/>
                              <a:latin typeface="Century" panose="02040604050505020304" pitchFamily="18" charset="0"/>
                            </a:rPr>
                            <a:t> </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+1)</m:t>
                                  </m:r>
                                </m:sup>
                              </m:sSup>
                            </m:oMath>
                          </a14:m>
                          <a:r>
                            <a:rPr lang="en-US" sz="1800" b="0" u="none" strike="noStrike" cap="none" spc="0">
                              <a:solidFill>
                                <a:schemeClr val="tx1"/>
                              </a:solidFill>
                              <a:effectLst/>
                              <a:latin typeface="Century" panose="02040604050505020304" pitchFamily="18" charset="0"/>
                            </a:rPr>
                            <a:t>⟵ (1-∝) S</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r>
                            <a:rPr lang="en-US" sz="1800" b="0" cap="none" spc="0">
                              <a:solidFill>
                                <a:schemeClr val="tx1"/>
                              </a:solidFill>
                              <a:effectLst/>
                              <a:latin typeface="Century" panose="02040604050505020304" pitchFamily="18" charset="0"/>
                            </a:rPr>
                            <a:t> + </a:t>
                          </a:r>
                          <a:r>
                            <a:rPr lang="en-US" sz="1800" b="0" u="none" strike="noStrike" cap="none" spc="0">
                              <a:solidFill>
                                <a:schemeClr val="tx1"/>
                              </a:solidFill>
                              <a:effectLst/>
                              <a:latin typeface="Century" panose="02040604050505020304" pitchFamily="18" charset="0"/>
                            </a:rPr>
                            <a:t>∝</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(0)</m:t>
                                  </m:r>
                                </m:sup>
                              </m:sSup>
                            </m:oMath>
                          </a14:m>
                          <a:r>
                            <a:rPr lang="en-US" sz="1800" b="0" u="none" strike="noStrike" cap="none" spc="0">
                              <a:solidFill>
                                <a:schemeClr val="tx1"/>
                              </a:solidFill>
                              <a:effectLst/>
                              <a:latin typeface="Century" panose="02040604050505020304" pitchFamily="18" charset="0"/>
                            </a:rPr>
                            <a:t> </a:t>
                          </a:r>
                          <a:endParaRPr lang="en-US" sz="1800" b="0" i="0" u="none" strike="noStrike"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12700" cmpd="sng">
                          <a:noFill/>
                          <a:prstDash val="solid"/>
                        </a:lnT>
                        <a:lnB w="6350" cap="flat" cmpd="sng" algn="ctr">
                          <a:solidFill>
                            <a:schemeClr val="tx1"/>
                          </a:solidFill>
                          <a:prstDash val="solid"/>
                        </a:lnB>
                        <a:noFill/>
                      </a:tcPr>
                    </a:tc>
                    <a:extLst>
                      <a:ext uri="{0D108BD9-81ED-4DB2-BD59-A6C34878D82A}">
                        <a16:rowId xmlns:a16="http://schemas.microsoft.com/office/drawing/2014/main" val="956774678"/>
                      </a:ext>
                    </a:extLst>
                  </a:tr>
                  <a:tr h="1163997">
                    <a:tc>
                      <a:txBody>
                        <a:bodyPr/>
                        <a:lstStyle/>
                        <a:p>
                          <a:pPr algn="ctr" fontAlgn="t"/>
                          <a:endParaRPr lang="en-US" sz="1800" cap="none" spc="0">
                            <a:solidFill>
                              <a:schemeClr val="tx1"/>
                            </a:solidFill>
                            <a:effectLst/>
                            <a:latin typeface="Century" panose="02040604050505020304" pitchFamily="18" charset="0"/>
                          </a:endParaRPr>
                        </a:p>
                        <a:p>
                          <a:pPr algn="ctr" rtl="0" fontAlgn="base"/>
                          <a:r>
                            <a:rPr lang="en-US" sz="1800" kern="1200" cap="none" spc="0">
                              <a:solidFill>
                                <a:schemeClr val="tx1"/>
                              </a:solidFill>
                              <a:effectLst/>
                              <a:latin typeface="Century" panose="02040604050505020304" pitchFamily="18" charset="0"/>
                            </a:rPr>
                            <a:t>Decoupled Graph Convolution</a:t>
                          </a:r>
                          <a:r>
                            <a:rPr lang="en-US" sz="1800" cap="none" spc="0">
                              <a:solidFill>
                                <a:schemeClr val="tx1"/>
                              </a:solidFill>
                              <a:effectLst/>
                              <a:latin typeface="Century" panose="02040604050505020304" pitchFamily="18" charset="0"/>
                            </a:rPr>
                            <a:t> (DGC)</a:t>
                          </a:r>
                          <a:endParaRPr lang="en-US" sz="1800" b="0" cap="none" spc="0">
                            <a:solidFill>
                              <a:schemeClr val="tx1"/>
                            </a:solidFill>
                            <a:effectLst/>
                            <a:latin typeface="Century" panose="02040604050505020304" pitchFamily="18" charset="0"/>
                          </a:endParaRPr>
                        </a:p>
                        <a:p>
                          <a:pPr algn="ctr" rtl="0" fontAlgn="base"/>
                          <a:r>
                            <a:rPr lang="en-US" sz="1800" b="0" cap="none" spc="0">
                              <a:solidFill>
                                <a:schemeClr val="tx1"/>
                              </a:solidFill>
                              <a:effectLst/>
                              <a:latin typeface="Century" panose="02040604050505020304" pitchFamily="18" charset="0"/>
                            </a:rPr>
                            <a:t> </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pPr algn="ctr" fontAlgn="t"/>
                          <a:endParaRPr lang="en-US" sz="1800" cap="none" spc="0">
                            <a:solidFill>
                              <a:schemeClr val="tx1"/>
                            </a:solidFill>
                            <a:effectLst/>
                            <a:latin typeface="Century" panose="02040604050505020304" pitchFamily="18" charset="0"/>
                          </a:endParaRPr>
                        </a:p>
                        <a:p>
                          <a:pPr marL="0" marR="0" lvl="0" indent="0" algn="ctr" defTabSz="914400" rtl="0" eaLnBrk="1" fontAlgn="base" latinLnBrk="0" hangingPunct="1">
                            <a:lnSpc>
                              <a:spcPct val="100000"/>
                            </a:lnSpc>
                            <a:spcBef>
                              <a:spcPts val="0"/>
                            </a:spcBef>
                            <a:spcAft>
                              <a:spcPts val="0"/>
                            </a:spcAft>
                            <a:buClrTx/>
                            <a:buSzTx/>
                            <a:buFontTx/>
                            <a:buNone/>
                            <a:tabLst/>
                            <a:defRPr/>
                          </a:pPr>
                          <a:r>
                            <a:rPr lang="en-US" sz="1800" b="0" cap="none" spc="0">
                              <a:solidFill>
                                <a:schemeClr val="tx1"/>
                              </a:solidFill>
                              <a:effectLst/>
                              <a:latin typeface="Century" panose="02040604050505020304" pitchFamily="18" charset="0"/>
                            </a:rPr>
                            <a:t> </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+1)</m:t>
                                  </m:r>
                                </m:sup>
                              </m:sSup>
                            </m:oMath>
                          </a14:m>
                          <a:r>
                            <a:rPr lang="en-US" sz="1800" b="0" u="none" strike="noStrike" cap="none" spc="0">
                              <a:solidFill>
                                <a:schemeClr val="tx1"/>
                              </a:solidFill>
                              <a:effectLst/>
                              <a:latin typeface="Century" panose="02040604050505020304" pitchFamily="18" charset="0"/>
                            </a:rPr>
                            <a:t>⟵ (1-</a:t>
                          </a:r>
                          <a14:m>
                            <m:oMath xmlns:m="http://schemas.openxmlformats.org/officeDocument/2006/math">
                              <m:sSup>
                                <m:sSupPr>
                                  <m:ctrlPr>
                                    <a:rPr lang="en-US" sz="1800" b="0" i="1" u="none" strike="noStrike" cap="none" spc="0" smtClean="0">
                                      <a:solidFill>
                                        <a:schemeClr val="tx1"/>
                                      </a:solidFill>
                                      <a:effectLst/>
                                      <a:latin typeface="Cambria Math" panose="02040503050406030204" pitchFamily="18" charset="0"/>
                                    </a:rPr>
                                  </m:ctrlPr>
                                </m:sSupPr>
                                <m:e>
                                  <m:r>
                                    <a:rPr lang="en-US" sz="1800" b="0" u="none" strike="noStrike" cap="none" spc="0" smtClean="0">
                                      <a:solidFill>
                                        <a:schemeClr val="tx1"/>
                                      </a:solidFill>
                                      <a:effectLst/>
                                      <a:latin typeface="Cambria Math" panose="02040503050406030204" pitchFamily="18" charset="0"/>
                                    </a:rPr>
                                    <m:t>𝑇</m:t>
                                  </m:r>
                                </m:e>
                                <m:sup>
                                  <m:r>
                                    <a:rPr lang="en-US" sz="1800" b="0" u="none" strike="noStrike" cap="none" spc="0" smtClean="0">
                                      <a:solidFill>
                                        <a:schemeClr val="tx1"/>
                                      </a:solidFill>
                                      <a:effectLst/>
                                      <a:latin typeface="Cambria Math" panose="02040503050406030204" pitchFamily="18" charset="0"/>
                                    </a:rPr>
                                    <m:t>𝑝</m:t>
                                  </m:r>
                                </m:sup>
                              </m:sSup>
                            </m:oMath>
                          </a14:m>
                          <a:r>
                            <a:rPr lang="en-US" sz="1800" b="0" u="none" strike="noStrike" cap="none" spc="0">
                              <a:solidFill>
                                <a:schemeClr val="tx1"/>
                              </a:solidFill>
                              <a:effectLst/>
                              <a:latin typeface="Century" panose="02040604050505020304" pitchFamily="18" charset="0"/>
                            </a:rPr>
                            <a:t>) </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r>
                            <a:rPr lang="en-US" sz="1800" b="0" cap="none" spc="0">
                              <a:solidFill>
                                <a:schemeClr val="tx1"/>
                              </a:solidFill>
                              <a:effectLst/>
                              <a:latin typeface="Century" panose="02040604050505020304" pitchFamily="18" charset="0"/>
                            </a:rPr>
                            <a:t> + </a:t>
                          </a:r>
                          <a:r>
                            <a:rPr lang="en-US" sz="1800" b="0" u="none" strike="noStrike" cap="none" spc="0">
                              <a:solidFill>
                                <a:schemeClr val="tx1"/>
                              </a:solidFill>
                              <a:effectLst/>
                              <a:latin typeface="Century" panose="02040604050505020304" pitchFamily="18" charset="0"/>
                            </a:rPr>
                            <a:t>+ </a:t>
                          </a:r>
                          <a14:m>
                            <m:oMath xmlns:m="http://schemas.openxmlformats.org/officeDocument/2006/math">
                              <m:sSup>
                                <m:sSupPr>
                                  <m:ctrlPr>
                                    <a:rPr lang="en-US" sz="1800" b="0" i="1" u="none" strike="noStrike" cap="none" spc="0" smtClean="0">
                                      <a:solidFill>
                                        <a:schemeClr val="tx1"/>
                                      </a:solidFill>
                                      <a:effectLst/>
                                      <a:latin typeface="Cambria Math" panose="02040503050406030204" pitchFamily="18" charset="0"/>
                                    </a:rPr>
                                  </m:ctrlPr>
                                </m:sSupPr>
                                <m:e>
                                  <m:r>
                                    <a:rPr lang="en-US" sz="1800" b="0" u="none" strike="noStrike" cap="none" spc="0" smtClean="0">
                                      <a:solidFill>
                                        <a:schemeClr val="tx1"/>
                                      </a:solidFill>
                                      <a:effectLst/>
                                      <a:latin typeface="Cambria Math" panose="02040503050406030204" pitchFamily="18" charset="0"/>
                                    </a:rPr>
                                    <m:t>𝑇</m:t>
                                  </m:r>
                                </m:e>
                                <m:sup>
                                  <m:r>
                                    <a:rPr lang="en-US" sz="1800" b="0" u="none" strike="noStrike" cap="none" spc="0" smtClean="0">
                                      <a:solidFill>
                                        <a:schemeClr val="tx1"/>
                                      </a:solidFill>
                                      <a:effectLst/>
                                      <a:latin typeface="Cambria Math" panose="02040503050406030204" pitchFamily="18" charset="0"/>
                                    </a:rPr>
                                    <m:t>𝑝</m:t>
                                  </m:r>
                                </m:sup>
                              </m:sSup>
                            </m:oMath>
                          </a14:m>
                          <a:r>
                            <a:rPr lang="en-US" sz="1800" b="0" u="none" strike="noStrike" cap="none" spc="0">
                              <a:solidFill>
                                <a:schemeClr val="tx1"/>
                              </a:solidFill>
                              <a:effectLst/>
                              <a:latin typeface="Century" panose="02040604050505020304" pitchFamily="18" charset="0"/>
                            </a:rPr>
                            <a:t>S</a:t>
                          </a:r>
                          <a14:m>
                            <m:oMath xmlns:m="http://schemas.openxmlformats.org/officeDocument/2006/math">
                              <m:sSup>
                                <m:sSupPr>
                                  <m:ctrlPr>
                                    <a:rPr lang="en-US" sz="1800" b="0" i="1" u="none" strike="noStrike" cap="none" spc="0" dirty="0" smtClean="0">
                                      <a:solidFill>
                                        <a:schemeClr val="tx1"/>
                                      </a:solidFill>
                                      <a:effectLst/>
                                      <a:latin typeface="Cambria Math" panose="02040503050406030204" pitchFamily="18" charset="0"/>
                                    </a:rPr>
                                  </m:ctrlPr>
                                </m:sSupPr>
                                <m:e>
                                  <m:r>
                                    <a:rPr lang="en-US" sz="1800" b="0" u="none" strike="noStrike" cap="none" spc="0" dirty="0" smtClean="0">
                                      <a:solidFill>
                                        <a:schemeClr val="tx1"/>
                                      </a:solidFill>
                                      <a:effectLst/>
                                      <a:latin typeface="Cambria Math" panose="02040503050406030204" pitchFamily="18" charset="0"/>
                                    </a:rPr>
                                    <m:t>𝐻</m:t>
                                  </m:r>
                                </m:e>
                                <m:sup>
                                  <m:r>
                                    <a:rPr lang="en-US" sz="1800" b="0" u="none" strike="noStrike" cap="none" spc="0" dirty="0" smtClean="0">
                                      <a:solidFill>
                                        <a:schemeClr val="tx1"/>
                                      </a:solidFill>
                                      <a:effectLst/>
                                      <a:latin typeface="Cambria Math" panose="02040503050406030204" pitchFamily="18" charset="0"/>
                                    </a:rPr>
                                    <m:t>(</m:t>
                                  </m:r>
                                  <m:r>
                                    <a:rPr lang="en-US" sz="1800" b="0" u="none" strike="noStrike" cap="none" spc="0" dirty="0" smtClean="0">
                                      <a:solidFill>
                                        <a:schemeClr val="tx1"/>
                                      </a:solidFill>
                                      <a:effectLst/>
                                      <a:latin typeface="Cambria Math" panose="02040503050406030204" pitchFamily="18" charset="0"/>
                                    </a:rPr>
                                    <m:t>𝑝</m:t>
                                  </m:r>
                                  <m:r>
                                    <a:rPr lang="en-US" sz="1800" b="0" u="none" strike="noStrike" cap="none" spc="0" dirty="0" smtClean="0">
                                      <a:solidFill>
                                        <a:schemeClr val="tx1"/>
                                      </a:solidFill>
                                      <a:effectLst/>
                                      <a:latin typeface="Cambria Math" panose="02040503050406030204" pitchFamily="18" charset="0"/>
                                    </a:rPr>
                                    <m:t>)</m:t>
                                  </m:r>
                                </m:sup>
                              </m:sSup>
                            </m:oMath>
                          </a14:m>
                          <a:endParaRPr lang="en-US" sz="1800" b="0" u="none" strike="noStrike" cap="none" spc="0">
                            <a:solidFill>
                              <a:schemeClr val="tx1"/>
                            </a:solidFill>
                            <a:effectLst/>
                            <a:latin typeface="Century" panose="02040604050505020304" pitchFamily="18" charset="0"/>
                          </a:endParaRPr>
                        </a:p>
                        <a:p>
                          <a:pPr algn="ctr" rtl="0" fontAlgn="base"/>
                          <a:r>
                            <a:rPr lang="en-US" sz="1800" b="0" cap="none" spc="0">
                              <a:solidFill>
                                <a:schemeClr val="tx1"/>
                              </a:solidFill>
                              <a:effectLst/>
                              <a:latin typeface="Century" panose="02040604050505020304" pitchFamily="18" charset="0"/>
                            </a:rPr>
                            <a:t> </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extLst>
                      <a:ext uri="{0D108BD9-81ED-4DB2-BD59-A6C34878D82A}">
                        <a16:rowId xmlns:a16="http://schemas.microsoft.com/office/drawing/2014/main" val="842648576"/>
                      </a:ext>
                    </a:extLst>
                  </a:tr>
                </a:tbl>
              </a:graphicData>
            </a:graphic>
          </p:graphicFrame>
        </mc:Choice>
        <mc:Fallback xmlns="">
          <p:graphicFrame>
            <p:nvGraphicFramePr>
              <p:cNvPr id="49" name="Content Placeholder 7">
                <a:extLst>
                  <a:ext uri="{FF2B5EF4-FFF2-40B4-BE49-F238E27FC236}">
                    <a16:creationId xmlns:a16="http://schemas.microsoft.com/office/drawing/2014/main" id="{7DE977EF-F813-C2A5-19A2-379FE86DB34D}"/>
                  </a:ext>
                </a:extLst>
              </p:cNvPr>
              <p:cNvGraphicFramePr>
                <a:graphicFrameLocks/>
              </p:cNvGraphicFramePr>
              <p:nvPr>
                <p:extLst>
                  <p:ext uri="{D42A27DB-BD31-4B8C-83A1-F6EECF244321}">
                    <p14:modId xmlns:p14="http://schemas.microsoft.com/office/powerpoint/2010/main" val="1576589032"/>
                  </p:ext>
                </p:extLst>
              </p:nvPr>
            </p:nvGraphicFramePr>
            <p:xfrm>
              <a:off x="5032471" y="1386692"/>
              <a:ext cx="6423408" cy="4960295"/>
            </p:xfrm>
            <a:graphic>
              <a:graphicData uri="http://schemas.openxmlformats.org/drawingml/2006/table">
                <a:tbl>
                  <a:tblPr firstRow="1" bandRow="1">
                    <a:noFill/>
                    <a:tableStyleId>{3B4B98B0-60AC-42C2-AFA5-B58CD77FA1E5}</a:tableStyleId>
                  </a:tblPr>
                  <a:tblGrid>
                    <a:gridCol w="3741862">
                      <a:extLst>
                        <a:ext uri="{9D8B030D-6E8A-4147-A177-3AD203B41FA5}">
                          <a16:colId xmlns:a16="http://schemas.microsoft.com/office/drawing/2014/main" val="4284180750"/>
                        </a:ext>
                      </a:extLst>
                    </a:gridCol>
                    <a:gridCol w="2681546">
                      <a:extLst>
                        <a:ext uri="{9D8B030D-6E8A-4147-A177-3AD203B41FA5}">
                          <a16:colId xmlns:a16="http://schemas.microsoft.com/office/drawing/2014/main" val="1507691431"/>
                        </a:ext>
                      </a:extLst>
                    </a:gridCol>
                  </a:tblGrid>
                  <a:tr h="704099">
                    <a:tc>
                      <a:txBody>
                        <a:bodyPr/>
                        <a:lstStyle/>
                        <a:p>
                          <a:pPr fontAlgn="t"/>
                          <a:endParaRPr lang="en-US" sz="1800" b="1" cap="none" spc="0">
                            <a:solidFill>
                              <a:schemeClr val="tx1"/>
                            </a:solidFill>
                            <a:effectLst/>
                            <a:latin typeface="Century" panose="02040604050505020304" pitchFamily="18" charset="0"/>
                          </a:endParaRPr>
                        </a:p>
                        <a:p>
                          <a:pPr algn="ctr" rtl="0" fontAlgn="base"/>
                          <a:r>
                            <a:rPr lang="en-US" sz="1800" b="1" cap="none" spc="0">
                              <a:solidFill>
                                <a:schemeClr val="tx1"/>
                              </a:solidFill>
                              <a:effectLst/>
                              <a:latin typeface="Century" panose="02040604050505020304" pitchFamily="18" charset="0"/>
                            </a:rPr>
                            <a:t>Filter </a:t>
                          </a:r>
                          <a:endParaRPr lang="en-US" sz="1800" b="1" i="0" cap="none" spc="0">
                            <a:solidFill>
                              <a:schemeClr val="tx1"/>
                            </a:solidFill>
                            <a:effectLst/>
                            <a:latin typeface="Century" panose="02040604050505020304" pitchFamily="18" charset="0"/>
                          </a:endParaRPr>
                        </a:p>
                      </a:txBody>
                      <a:tcPr marL="0" marR="45723" marT="18289" marB="137170">
                        <a:lnL w="12700" cmpd="sng">
                          <a:noFill/>
                        </a:lnL>
                        <a:lnR w="12700" cmpd="sng">
                          <a:noFill/>
                        </a:lnR>
                        <a:lnT w="28575" cap="flat" cmpd="sng" algn="ctr">
                          <a:solidFill>
                            <a:schemeClr val="tx1"/>
                          </a:solidFill>
                          <a:prstDash val="solid"/>
                        </a:lnT>
                        <a:lnB w="38100" cmpd="sng">
                          <a:noFill/>
                        </a:lnB>
                        <a:solidFill>
                          <a:schemeClr val="bg2">
                            <a:lumMod val="90000"/>
                          </a:schemeClr>
                        </a:solidFill>
                      </a:tcPr>
                    </a:tc>
                    <a:tc>
                      <a:txBody>
                        <a:bodyPr/>
                        <a:lstStyle/>
                        <a:p>
                          <a:pPr algn="ctr" fontAlgn="t"/>
                          <a:endParaRPr lang="en-US" sz="1800" b="1" cap="none" spc="0">
                            <a:solidFill>
                              <a:schemeClr val="tx1"/>
                            </a:solidFill>
                            <a:effectLst/>
                            <a:latin typeface="Century" panose="02040604050505020304" pitchFamily="18" charset="0"/>
                          </a:endParaRPr>
                        </a:p>
                        <a:p>
                          <a:pPr algn="ctr" rtl="0" fontAlgn="base"/>
                          <a:r>
                            <a:rPr lang="en-US" sz="1800" b="1" cap="none" spc="0">
                              <a:solidFill>
                                <a:schemeClr val="tx1"/>
                              </a:solidFill>
                              <a:effectLst/>
                              <a:latin typeface="Century" panose="02040604050505020304" pitchFamily="18" charset="0"/>
                            </a:rPr>
                            <a:t>Propagation rule </a:t>
                          </a:r>
                          <a:endParaRPr lang="en-US" sz="1800" b="1" i="0" cap="none" spc="0">
                            <a:solidFill>
                              <a:schemeClr val="tx1"/>
                            </a:solidFill>
                            <a:effectLst/>
                            <a:latin typeface="Century" panose="02040604050505020304" pitchFamily="18" charset="0"/>
                          </a:endParaRPr>
                        </a:p>
                      </a:txBody>
                      <a:tcPr marL="0" marR="45723" marT="18289" marB="137170">
                        <a:lnL w="12700" cmpd="sng">
                          <a:noFill/>
                        </a:lnL>
                        <a:lnR w="12700" cmpd="sng">
                          <a:noFill/>
                        </a:lnR>
                        <a:lnT w="28575" cap="flat" cmpd="sng" algn="ctr">
                          <a:solidFill>
                            <a:schemeClr val="tx1"/>
                          </a:solidFill>
                          <a:prstDash val="solid"/>
                        </a:lnT>
                        <a:lnB w="38100" cmpd="sng">
                          <a:noFill/>
                        </a:lnB>
                        <a:solidFill>
                          <a:schemeClr val="bg2">
                            <a:lumMod val="90000"/>
                          </a:schemeClr>
                        </a:solidFill>
                      </a:tcPr>
                    </a:tc>
                    <a:extLst>
                      <a:ext uri="{0D108BD9-81ED-4DB2-BD59-A6C34878D82A}">
                        <a16:rowId xmlns:a16="http://schemas.microsoft.com/office/drawing/2014/main" val="1037667820"/>
                      </a:ext>
                    </a:extLst>
                  </a:tr>
                  <a:tr h="989786">
                    <a:tc>
                      <a:txBody>
                        <a:bodyPr/>
                        <a:lstStyle/>
                        <a:p>
                          <a:pPr algn="ctr" fontAlgn="t"/>
                          <a:endParaRPr lang="en-US" sz="1800" kern="1200" cap="none" spc="0">
                            <a:solidFill>
                              <a:schemeClr val="tx1"/>
                            </a:solidFill>
                            <a:effectLst/>
                            <a:latin typeface="Century" panose="02040604050505020304" pitchFamily="18" charset="0"/>
                          </a:endParaRPr>
                        </a:p>
                        <a:p>
                          <a:pPr algn="ctr" fontAlgn="t"/>
                          <a:r>
                            <a:rPr lang="en-US" sz="1800" kern="1200" cap="none" spc="0">
                              <a:solidFill>
                                <a:schemeClr val="tx1"/>
                              </a:solidFill>
                              <a:effectLst/>
                              <a:latin typeface="Century" panose="02040604050505020304" pitchFamily="18" charset="0"/>
                            </a:rPr>
                            <a:t>Simple Graph Convolution</a:t>
                          </a:r>
                          <a:r>
                            <a:rPr lang="en-US" sz="1800" cap="none" spc="0">
                              <a:solidFill>
                                <a:schemeClr val="tx1"/>
                              </a:solidFill>
                              <a:effectLst/>
                              <a:latin typeface="Century" panose="02040604050505020304" pitchFamily="18" charset="0"/>
                            </a:rPr>
                            <a:t> (SGC)</a:t>
                          </a:r>
                        </a:p>
                      </a:txBody>
                      <a:tcPr marL="0" marR="45723" marT="18289" marB="137170">
                        <a:lnL w="12700" cmpd="sng">
                          <a:noFill/>
                          <a:prstDash val="solid"/>
                        </a:lnL>
                        <a:lnR w="12700" cmpd="sng">
                          <a:noFill/>
                          <a:prstDash val="solid"/>
                        </a:lnR>
                        <a:lnT w="38100" cmpd="sng">
                          <a:noFill/>
                        </a:lnT>
                        <a:lnB w="6350" cap="flat" cmpd="sng" algn="ctr">
                          <a:solidFill>
                            <a:schemeClr val="tx1"/>
                          </a:solidFill>
                          <a:prstDash val="solid"/>
                        </a:lnB>
                        <a:noFill/>
                      </a:tcPr>
                    </a:tc>
                    <a:tc>
                      <a:txBody>
                        <a:bodyPr/>
                        <a:lstStyle/>
                        <a:p>
                          <a:endParaRPr lang="en-US"/>
                        </a:p>
                      </a:txBody>
                      <a:tcPr marL="0" marR="45723" marT="18289" marB="137170">
                        <a:lnL w="12700" cmpd="sng">
                          <a:noFill/>
                          <a:prstDash val="solid"/>
                        </a:lnL>
                        <a:lnR w="12700" cmpd="sng">
                          <a:noFill/>
                          <a:prstDash val="solid"/>
                        </a:lnR>
                        <a:lnT w="38100" cmpd="sng">
                          <a:noFill/>
                        </a:lnT>
                        <a:lnB w="6350" cap="flat" cmpd="sng" algn="ctr">
                          <a:solidFill>
                            <a:schemeClr val="tx1"/>
                          </a:solidFill>
                          <a:prstDash val="solid"/>
                        </a:lnB>
                        <a:blipFill>
                          <a:blip r:embed="rId3"/>
                          <a:stretch>
                            <a:fillRect l="-139773" t="-72840" r="-455" b="-331481"/>
                          </a:stretch>
                        </a:blipFill>
                      </a:tcPr>
                    </a:tc>
                    <a:extLst>
                      <a:ext uri="{0D108BD9-81ED-4DB2-BD59-A6C34878D82A}">
                        <a16:rowId xmlns:a16="http://schemas.microsoft.com/office/drawing/2014/main" val="3563166876"/>
                      </a:ext>
                    </a:extLst>
                  </a:tr>
                  <a:tr h="989786">
                    <a:tc>
                      <a:txBody>
                        <a:bodyPr/>
                        <a:lstStyle/>
                        <a:p>
                          <a:pPr algn="ctr" fontAlgn="t"/>
                          <a:endParaRPr lang="en-US" sz="1800" cap="none" spc="0">
                            <a:solidFill>
                              <a:schemeClr val="tx1"/>
                            </a:solidFill>
                            <a:effectLst/>
                            <a:latin typeface="Century" panose="02040604050505020304" pitchFamily="18" charset="0"/>
                          </a:endParaRPr>
                        </a:p>
                        <a:p>
                          <a:pPr algn="ctr" rtl="0" fontAlgn="base"/>
                          <a:r>
                            <a:rPr lang="en-US" sz="1800" kern="1200" cap="none" spc="0">
                              <a:solidFill>
                                <a:schemeClr val="tx1"/>
                              </a:solidFill>
                              <a:effectLst/>
                              <a:latin typeface="Century" panose="02040604050505020304" pitchFamily="18" charset="0"/>
                            </a:rPr>
                            <a:t>Simple Spectral Graph Convolution</a:t>
                          </a:r>
                          <a:r>
                            <a:rPr lang="en-US" sz="1800" cap="none" spc="0">
                              <a:solidFill>
                                <a:schemeClr val="tx1"/>
                              </a:solidFill>
                              <a:effectLst/>
                              <a:latin typeface="Century" panose="02040604050505020304" pitchFamily="18" charset="0"/>
                            </a:rPr>
                            <a:t> </a:t>
                          </a:r>
                          <a:r>
                            <a:rPr lang="en-US" sz="1800" b="0" cap="none" spc="0">
                              <a:solidFill>
                                <a:schemeClr val="tx1"/>
                              </a:solidFill>
                              <a:effectLst/>
                              <a:latin typeface="Century" panose="02040604050505020304" pitchFamily="18" charset="0"/>
                            </a:rPr>
                            <a:t> (S2GC)</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endParaRPr lang="en-US"/>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blipFill>
                          <a:blip r:embed="rId3"/>
                          <a:stretch>
                            <a:fillRect l="-139773" t="-171779" r="-455" b="-229448"/>
                          </a:stretch>
                        </a:blipFill>
                      </a:tcPr>
                    </a:tc>
                    <a:extLst>
                      <a:ext uri="{0D108BD9-81ED-4DB2-BD59-A6C34878D82A}">
                        <a16:rowId xmlns:a16="http://schemas.microsoft.com/office/drawing/2014/main" val="2656791677"/>
                      </a:ext>
                    </a:extLst>
                  </a:tr>
                  <a:tr h="1001152">
                    <a:tc>
                      <a:txBody>
                        <a:bodyPr/>
                        <a:lstStyle/>
                        <a:p>
                          <a:pPr algn="ctr" fontAlgn="t"/>
                          <a:r>
                            <a:rPr lang="en-US" sz="1800" kern="1200" cap="none" spc="0">
                              <a:solidFill>
                                <a:schemeClr val="tx1"/>
                              </a:solidFill>
                              <a:effectLst/>
                              <a:latin typeface="Century" panose="02040604050505020304" pitchFamily="18" charset="0"/>
                            </a:rPr>
                            <a:t>Approximate Personalized Propagation of Neural Predictions</a:t>
                          </a:r>
                          <a:r>
                            <a:rPr lang="en-US" sz="1800" cap="none" spc="0">
                              <a:solidFill>
                                <a:schemeClr val="tx1"/>
                              </a:solidFill>
                              <a:effectLst/>
                              <a:latin typeface="Century" panose="02040604050505020304" pitchFamily="18" charset="0"/>
                            </a:rPr>
                            <a:t> (APPNP)</a:t>
                          </a:r>
                        </a:p>
                      </a:txBody>
                      <a:tcPr marL="0" marR="45723" marT="18289" marB="137170" anchor="ctr">
                        <a:lnL w="12700" cmpd="sng">
                          <a:noFill/>
                          <a:prstDash val="solid"/>
                        </a:lnL>
                        <a:lnR w="12700" cmpd="sng">
                          <a:noFill/>
                          <a:prstDash val="solid"/>
                        </a:lnR>
                        <a:lnT w="12700" cmpd="sng">
                          <a:noFill/>
                          <a:prstDash val="solid"/>
                        </a:lnT>
                        <a:lnB w="6350" cap="flat" cmpd="sng" algn="ctr">
                          <a:solidFill>
                            <a:schemeClr val="tx1"/>
                          </a:solidFill>
                          <a:prstDash val="solid"/>
                        </a:lnB>
                        <a:noFill/>
                      </a:tcPr>
                    </a:tc>
                    <a:tc>
                      <a:txBody>
                        <a:bodyPr/>
                        <a:lstStyle/>
                        <a:p>
                          <a:endParaRPr lang="en-US"/>
                        </a:p>
                      </a:txBody>
                      <a:tcPr marL="0" marR="45723" marT="18289" marB="137170">
                        <a:lnL w="12700" cmpd="sng">
                          <a:noFill/>
                          <a:prstDash val="solid"/>
                        </a:lnL>
                        <a:lnR w="12700" cmpd="sng">
                          <a:noFill/>
                          <a:prstDash val="solid"/>
                        </a:lnR>
                        <a:lnT w="12700" cmpd="sng">
                          <a:noFill/>
                          <a:prstDash val="solid"/>
                        </a:lnT>
                        <a:lnB w="6350" cap="flat" cmpd="sng" algn="ctr">
                          <a:solidFill>
                            <a:schemeClr val="tx1"/>
                          </a:solidFill>
                          <a:prstDash val="solid"/>
                        </a:lnB>
                        <a:blipFill>
                          <a:blip r:embed="rId3"/>
                          <a:stretch>
                            <a:fillRect l="-139773" t="-270122" r="-455" b="-128049"/>
                          </a:stretch>
                        </a:blipFill>
                      </a:tcPr>
                    </a:tc>
                    <a:extLst>
                      <a:ext uri="{0D108BD9-81ED-4DB2-BD59-A6C34878D82A}">
                        <a16:rowId xmlns:a16="http://schemas.microsoft.com/office/drawing/2014/main" val="956774678"/>
                      </a:ext>
                    </a:extLst>
                  </a:tr>
                  <a:tr h="1275472">
                    <a:tc>
                      <a:txBody>
                        <a:bodyPr/>
                        <a:lstStyle/>
                        <a:p>
                          <a:pPr algn="ctr" fontAlgn="t"/>
                          <a:endParaRPr lang="en-US" sz="1800" cap="none" spc="0">
                            <a:solidFill>
                              <a:schemeClr val="tx1"/>
                            </a:solidFill>
                            <a:effectLst/>
                            <a:latin typeface="Century" panose="02040604050505020304" pitchFamily="18" charset="0"/>
                          </a:endParaRPr>
                        </a:p>
                        <a:p>
                          <a:pPr algn="ctr" rtl="0" fontAlgn="base"/>
                          <a:r>
                            <a:rPr lang="en-US" sz="1800" kern="1200" cap="none" spc="0">
                              <a:solidFill>
                                <a:schemeClr val="tx1"/>
                              </a:solidFill>
                              <a:effectLst/>
                              <a:latin typeface="Century" panose="02040604050505020304" pitchFamily="18" charset="0"/>
                            </a:rPr>
                            <a:t>Decoupled Graph Convolution</a:t>
                          </a:r>
                          <a:r>
                            <a:rPr lang="en-US" sz="1800" cap="none" spc="0">
                              <a:solidFill>
                                <a:schemeClr val="tx1"/>
                              </a:solidFill>
                              <a:effectLst/>
                              <a:latin typeface="Century" panose="02040604050505020304" pitchFamily="18" charset="0"/>
                            </a:rPr>
                            <a:t> (DGC)</a:t>
                          </a:r>
                          <a:endParaRPr lang="en-US" sz="1800" b="0" cap="none" spc="0">
                            <a:solidFill>
                              <a:schemeClr val="tx1"/>
                            </a:solidFill>
                            <a:effectLst/>
                            <a:latin typeface="Century" panose="02040604050505020304" pitchFamily="18" charset="0"/>
                          </a:endParaRPr>
                        </a:p>
                        <a:p>
                          <a:pPr algn="ctr" rtl="0" fontAlgn="base"/>
                          <a:r>
                            <a:rPr lang="en-US" sz="1800" b="0" cap="none" spc="0">
                              <a:solidFill>
                                <a:schemeClr val="tx1"/>
                              </a:solidFill>
                              <a:effectLst/>
                              <a:latin typeface="Century" panose="02040604050505020304" pitchFamily="18" charset="0"/>
                            </a:rPr>
                            <a:t> </a:t>
                          </a:r>
                          <a:endParaRPr lang="en-US" sz="1800" b="0" i="0" cap="none" spc="0">
                            <a:solidFill>
                              <a:schemeClr val="tx1"/>
                            </a:solidFill>
                            <a:effectLst/>
                            <a:latin typeface="Century" panose="02040604050505020304" pitchFamily="18" charset="0"/>
                          </a:endParaRPr>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solidFill>
                          <a:schemeClr val="bg1">
                            <a:lumMod val="95000"/>
                          </a:schemeClr>
                        </a:solidFill>
                      </a:tcPr>
                    </a:tc>
                    <a:tc>
                      <a:txBody>
                        <a:bodyPr/>
                        <a:lstStyle/>
                        <a:p>
                          <a:endParaRPr lang="en-US"/>
                        </a:p>
                      </a:txBody>
                      <a:tcPr marL="0" marR="45723" marT="18289" marB="137170">
                        <a:lnL w="12700" cmpd="sng">
                          <a:noFill/>
                          <a:prstDash val="solid"/>
                        </a:lnL>
                        <a:lnR w="12700" cmpd="sng">
                          <a:noFill/>
                          <a:prstDash val="solid"/>
                        </a:lnR>
                        <a:lnT w="6350" cap="flat" cmpd="sng" algn="ctr">
                          <a:solidFill>
                            <a:schemeClr val="tx1"/>
                          </a:solidFill>
                          <a:prstDash val="solid"/>
                        </a:lnT>
                        <a:lnB w="12700" cmpd="sng">
                          <a:noFill/>
                          <a:prstDash val="solid"/>
                        </a:lnB>
                        <a:blipFill>
                          <a:blip r:embed="rId3"/>
                          <a:stretch>
                            <a:fillRect l="-139773" t="-289048" r="-455"/>
                          </a:stretch>
                        </a:blipFill>
                      </a:tcPr>
                    </a:tc>
                    <a:extLst>
                      <a:ext uri="{0D108BD9-81ED-4DB2-BD59-A6C34878D82A}">
                        <a16:rowId xmlns:a16="http://schemas.microsoft.com/office/drawing/2014/main" val="842648576"/>
                      </a:ext>
                    </a:extLst>
                  </a:tr>
                </a:tbl>
              </a:graphicData>
            </a:graphic>
          </p:graphicFrame>
        </mc:Fallback>
      </mc:AlternateContent>
    </p:spTree>
    <p:extLst>
      <p:ext uri="{BB962C8B-B14F-4D97-AF65-F5344CB8AC3E}">
        <p14:creationId xmlns:p14="http://schemas.microsoft.com/office/powerpoint/2010/main" val="194265281"/>
      </p:ext>
    </p:extLst>
  </p:cSld>
  <p:clrMapOvr>
    <a:masterClrMapping/>
  </p:clrMapOvr>
  <mc:AlternateContent xmlns:mc="http://schemas.openxmlformats.org/markup-compatibility/2006" xmlns:p14="http://schemas.microsoft.com/office/powerpoint/2010/main">
    <mc:Choice Requires="p14">
      <p:transition spd="slow" p14:dur="2000" advTm="206910"/>
    </mc:Choice>
    <mc:Fallback xmlns="">
      <p:transition spd="slow" advTm="206910"/>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7ABE8593780B14589D17AF0329A5E29" ma:contentTypeVersion="10" ma:contentTypeDescription="Create a new document." ma:contentTypeScope="" ma:versionID="0353e105475472225592b4396b78868a">
  <xsd:schema xmlns:xsd="http://www.w3.org/2001/XMLSchema" xmlns:xs="http://www.w3.org/2001/XMLSchema" xmlns:p="http://schemas.microsoft.com/office/2006/metadata/properties" xmlns:ns2="06ea6e76-15be-4757-94e8-ad85acd96102" xmlns:ns3="0bd55e85-e30b-459f-ac59-8232fa7b4c44" targetNamespace="http://schemas.microsoft.com/office/2006/metadata/properties" ma:root="true" ma:fieldsID="6efc4fadf65dc69e35356b9785e8fd3c" ns2:_="" ns3:_="">
    <xsd:import namespace="06ea6e76-15be-4757-94e8-ad85acd96102"/>
    <xsd:import namespace="0bd55e85-e30b-459f-ac59-8232fa7b4c44"/>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6ea6e76-15be-4757-94e8-ad85acd9610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96cb9138-4e5c-4f96-9d77-c435c3151f0f"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bd55e85-e30b-459f-ac59-8232fa7b4c44"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241fa75d-78a0-41ee-bef7-378f0ab7c8ab}" ma:internalName="TaxCatchAll" ma:showField="CatchAllData" ma:web="0bd55e85-e30b-459f-ac59-8232fa7b4c4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0bd55e85-e30b-459f-ac59-8232fa7b4c44" xsi:nil="true"/>
    <lcf76f155ced4ddcb4097134ff3c332f xmlns="06ea6e76-15be-4757-94e8-ad85acd96102">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ED63452-FF75-4283-86B7-4592B7BDE38E}">
  <ds:schemaRefs>
    <ds:schemaRef ds:uri="06ea6e76-15be-4757-94e8-ad85acd96102"/>
    <ds:schemaRef ds:uri="0bd55e85-e30b-459f-ac59-8232fa7b4c4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E5D82F95-6225-4946-940A-FFFBB7FDFCCC}">
  <ds:schemaRefs>
    <ds:schemaRef ds:uri="06ea6e76-15be-4757-94e8-ad85acd96102"/>
    <ds:schemaRef ds:uri="0bd55e85-e30b-459f-ac59-8232fa7b4c44"/>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01208E4C-58BD-4260-B02C-54B7B34065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2061</Words>
  <Application>Microsoft Office PowerPoint</Application>
  <PresentationFormat>Widescreen</PresentationFormat>
  <Paragraphs>231</Paragraphs>
  <Slides>18</Slides>
  <Notes>12</Notes>
  <HiddenSlides>0</HiddenSlides>
  <MMClips>1</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Resonate:  A Retrieval Augmented Framework For Meeting Insight Extraction</vt:lpstr>
      <vt:lpstr>Motivation</vt:lpstr>
      <vt:lpstr>Problem Statement</vt:lpstr>
      <vt:lpstr>System Framework</vt:lpstr>
      <vt:lpstr>PowerPoint Presentation</vt:lpstr>
      <vt:lpstr>Abstractive summarization</vt:lpstr>
      <vt:lpstr>Dataset</vt:lpstr>
      <vt:lpstr>Summarization Model Evaluation </vt:lpstr>
      <vt:lpstr>Clustering</vt:lpstr>
      <vt:lpstr>Clustering models Evaluation</vt:lpstr>
      <vt:lpstr>Retrieval-augmented generation(RAG) Modelling Evaluation</vt:lpstr>
      <vt:lpstr>PowerPoint Presentation</vt:lpstr>
      <vt:lpstr>Comparing LLM Models</vt:lpstr>
      <vt:lpstr>DEMO</vt:lpstr>
      <vt:lpstr>PowerPoint Presentation</vt:lpstr>
      <vt:lpstr>Future Work</vt:lpstr>
      <vt:lpstr>Project Learning Outcomes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Prachitee Chouhan</dc:creator>
  <cp:lastModifiedBy>Jay Singhvi</cp:lastModifiedBy>
  <cp:revision>12</cp:revision>
  <dcterms:created xsi:type="dcterms:W3CDTF">2024-02-26T23:59:55Z</dcterms:created>
  <dcterms:modified xsi:type="dcterms:W3CDTF">2024-03-18T00:28:37Z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0x01010037ABE8593780B14589D17AF0329A5E29</vt:lpwstr>
  </property>
  <property fmtid="{D5CDD505-2E9C-101B-9397-08002B2CF9AE}" pid="3" name="MediaServiceImageTags">
    <vt:lpwstr/>
  </property>
</Properties>
</file>